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677c37b69d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21cc4e0d8b47e8"/>
  </p:sldMasterIdLst>
  <p:sldIdLst>
    <p:sldId xmlns:r="http://schemas.openxmlformats.org/officeDocument/2006/relationships" id="256" r:id="R350fe18cac834c0f"/>
    <p:sldId xmlns:r="http://schemas.openxmlformats.org/officeDocument/2006/relationships" id="257" r:id="R3b6158830fee475b"/>
    <p:sldId xmlns:r="http://schemas.openxmlformats.org/officeDocument/2006/relationships" id="258" r:id="R623716ffaf134394"/>
    <p:sldId xmlns:r="http://schemas.openxmlformats.org/officeDocument/2006/relationships" id="259" r:id="R1c62c47cae694f86"/>
    <p:sldId xmlns:r="http://schemas.openxmlformats.org/officeDocument/2006/relationships" id="260" r:id="Rb8b4e583fcc941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1cc4e0d8b47e8" /><Relationship Type="http://schemas.openxmlformats.org/officeDocument/2006/relationships/slide" Target="/ppt/slides/slide1.xml" Id="R350fe18cac834c0f" /><Relationship Type="http://schemas.openxmlformats.org/officeDocument/2006/relationships/slide" Target="/ppt/slides/slide2.xml" Id="R3b6158830fee475b" /><Relationship Type="http://schemas.openxmlformats.org/officeDocument/2006/relationships/slide" Target="/ppt/slides/slide3.xml" Id="R623716ffaf134394" /><Relationship Type="http://schemas.openxmlformats.org/officeDocument/2006/relationships/slide" Target="/ppt/slides/slide4.xml" Id="R1c62c47cae694f86" /><Relationship Type="http://schemas.openxmlformats.org/officeDocument/2006/relationships/slide" Target="/ppt/slides/slide5.xml" Id="Rb8b4e583fcc941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135ea92cf44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1ed3910b54883" /><Relationship Type="http://schemas.openxmlformats.org/officeDocument/2006/relationships/theme" Target="/ppt/slideMasters/theme/theme1.xml" Id="R73463056f534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1ed3910b5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9e038e6d0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8e551584047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0963216bc42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f98dd52b1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886ce0c7542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 RESTRICTED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NORGE RESTRICTED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828 446 592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