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647b333cda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43e3e3f324304"/>
  </p:sldMasterIdLst>
  <p:sldIdLst>
    <p:sldId xmlns:r="http://schemas.openxmlformats.org/officeDocument/2006/relationships" id="256" r:id="R5fd0c8739d8e46fe"/>
    <p:sldId xmlns:r="http://schemas.openxmlformats.org/officeDocument/2006/relationships" id="257" r:id="R5e4cc16c343241f1"/>
    <p:sldId xmlns:r="http://schemas.openxmlformats.org/officeDocument/2006/relationships" id="258" r:id="Re71d4907bc424acf"/>
    <p:sldId xmlns:r="http://schemas.openxmlformats.org/officeDocument/2006/relationships" id="259" r:id="R3c0c9d349d6d407b"/>
    <p:sldId xmlns:r="http://schemas.openxmlformats.org/officeDocument/2006/relationships" id="260" r:id="R438d8297f8e74652"/>
    <p:sldId xmlns:r="http://schemas.openxmlformats.org/officeDocument/2006/relationships" id="261" r:id="Rf77db3205df14d6c"/>
    <p:sldId xmlns:r="http://schemas.openxmlformats.org/officeDocument/2006/relationships" id="262" r:id="Rf0e2dd7a37e247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43e3e3f324304" /><Relationship Type="http://schemas.openxmlformats.org/officeDocument/2006/relationships/slide" Target="/ppt/slides/slide1.xml" Id="R5fd0c8739d8e46fe" /><Relationship Type="http://schemas.openxmlformats.org/officeDocument/2006/relationships/slide" Target="/ppt/slides/slide2.xml" Id="R5e4cc16c343241f1" /><Relationship Type="http://schemas.openxmlformats.org/officeDocument/2006/relationships/slide" Target="/ppt/slides/slide3.xml" Id="Re71d4907bc424acf" /><Relationship Type="http://schemas.openxmlformats.org/officeDocument/2006/relationships/slide" Target="/ppt/slides/slide4.xml" Id="R3c0c9d349d6d407b" /><Relationship Type="http://schemas.openxmlformats.org/officeDocument/2006/relationships/slide" Target="/ppt/slides/slide5.xml" Id="R438d8297f8e74652" /><Relationship Type="http://schemas.openxmlformats.org/officeDocument/2006/relationships/slide" Target="/ppt/slides/slide6.xml" Id="Rf77db3205df14d6c" /><Relationship Type="http://schemas.openxmlformats.org/officeDocument/2006/relationships/slide" Target="/ppt/slides/slide7.xml" Id="Rf0e2dd7a37e247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60307fcca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973a731604149" /><Relationship Type="http://schemas.openxmlformats.org/officeDocument/2006/relationships/theme" Target="/ppt/slideMasters/theme/theme1.xml" Id="Rb2f4b5f9fe41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0973a73160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51d5e332a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568d39d0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09e59f5cc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2660b58ff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770ac33f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0098efaa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1c1d6e21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13 578 526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