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0886f41ea484d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65cc4f19d548fd"/>
  </p:sldMasterIdLst>
  <p:sldIdLst>
    <p:sldId xmlns:r="http://schemas.openxmlformats.org/officeDocument/2006/relationships" id="256" r:id="R80d5616a693c4b9d"/>
    <p:sldId xmlns:r="http://schemas.openxmlformats.org/officeDocument/2006/relationships" id="257" r:id="R319afff49e7147e6"/>
    <p:sldId xmlns:r="http://schemas.openxmlformats.org/officeDocument/2006/relationships" id="258" r:id="R7ff033b8320f4053"/>
    <p:sldId xmlns:r="http://schemas.openxmlformats.org/officeDocument/2006/relationships" id="259" r:id="Rb49eab6e0c0044da"/>
    <p:sldId xmlns:r="http://schemas.openxmlformats.org/officeDocument/2006/relationships" id="260" r:id="R43edda5d189d44f0"/>
    <p:sldId xmlns:r="http://schemas.openxmlformats.org/officeDocument/2006/relationships" id="261" r:id="Re956e815f8174268"/>
    <p:sldId xmlns:r="http://schemas.openxmlformats.org/officeDocument/2006/relationships" id="262" r:id="Rc656af6d50274e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65cc4f19d548fd" /><Relationship Type="http://schemas.openxmlformats.org/officeDocument/2006/relationships/slide" Target="/ppt/slides/slide1.xml" Id="R80d5616a693c4b9d" /><Relationship Type="http://schemas.openxmlformats.org/officeDocument/2006/relationships/slide" Target="/ppt/slides/slide2.xml" Id="R319afff49e7147e6" /><Relationship Type="http://schemas.openxmlformats.org/officeDocument/2006/relationships/slide" Target="/ppt/slides/slide3.xml" Id="R7ff033b8320f4053" /><Relationship Type="http://schemas.openxmlformats.org/officeDocument/2006/relationships/slide" Target="/ppt/slides/slide4.xml" Id="Rb49eab6e0c0044da" /><Relationship Type="http://schemas.openxmlformats.org/officeDocument/2006/relationships/slide" Target="/ppt/slides/slide5.xml" Id="R43edda5d189d44f0" /><Relationship Type="http://schemas.openxmlformats.org/officeDocument/2006/relationships/slide" Target="/ppt/slides/slide6.xml" Id="Re956e815f8174268" /><Relationship Type="http://schemas.openxmlformats.org/officeDocument/2006/relationships/slide" Target="/ppt/slides/slide7.xml" Id="Rc656af6d50274e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b8ae2894e8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5dc10472714d9f" /><Relationship Type="http://schemas.openxmlformats.org/officeDocument/2006/relationships/theme" Target="/ppt/slideMasters/theme/theme1.xml" Id="Rad01e3624f4c4d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5dc10472714d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8a41c492e142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884643df14a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dc36a64de44fa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65ee3fd1e43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927fc20b64e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d6329b8582464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32677df4e545b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17 523 133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17 523 134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PREBEN AUSTGULEN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Børresens vei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828 649 442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BIDCO AS</a:t>
            </a:r>
          </a:p>
        </p:txBody>
      </p:sp>
    </p:spTree>
  </p:cSld>
  <p:clrMapOvr>
    <a:masterClrMapping xmlns:a="http://schemas.openxmlformats.org/drawingml/2006/main"/>
  </p:clrMapOvr>
</p:sld>
</file>