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1f1480b2f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b61d91d594c86"/>
  </p:sldMasterIdLst>
  <p:sldIdLst>
    <p:sldId xmlns:r="http://schemas.openxmlformats.org/officeDocument/2006/relationships" id="256" r:id="R485463d86a6b4a63"/>
    <p:sldId xmlns:r="http://schemas.openxmlformats.org/officeDocument/2006/relationships" id="257" r:id="R9cc8f40179a2454e"/>
    <p:sldId xmlns:r="http://schemas.openxmlformats.org/officeDocument/2006/relationships" id="258" r:id="R4260b73524734314"/>
    <p:sldId xmlns:r="http://schemas.openxmlformats.org/officeDocument/2006/relationships" id="259" r:id="R092373d097064346"/>
    <p:sldId xmlns:r="http://schemas.openxmlformats.org/officeDocument/2006/relationships" id="260" r:id="R377eb10bc7ae4ac1"/>
    <p:sldId xmlns:r="http://schemas.openxmlformats.org/officeDocument/2006/relationships" id="261" r:id="Rd6216a70560b4726"/>
    <p:sldId xmlns:r="http://schemas.openxmlformats.org/officeDocument/2006/relationships" id="262" r:id="R14a1b7689fde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b61d91d594c86" /><Relationship Type="http://schemas.openxmlformats.org/officeDocument/2006/relationships/slide" Target="/ppt/slides/slide1.xml" Id="R485463d86a6b4a63" /><Relationship Type="http://schemas.openxmlformats.org/officeDocument/2006/relationships/slide" Target="/ppt/slides/slide2.xml" Id="R9cc8f40179a2454e" /><Relationship Type="http://schemas.openxmlformats.org/officeDocument/2006/relationships/slide" Target="/ppt/slides/slide3.xml" Id="R4260b73524734314" /><Relationship Type="http://schemas.openxmlformats.org/officeDocument/2006/relationships/slide" Target="/ppt/slides/slide4.xml" Id="R092373d097064346" /><Relationship Type="http://schemas.openxmlformats.org/officeDocument/2006/relationships/slide" Target="/ppt/slides/slide5.xml" Id="R377eb10bc7ae4ac1" /><Relationship Type="http://schemas.openxmlformats.org/officeDocument/2006/relationships/slide" Target="/ppt/slides/slide6.xml" Id="Rd6216a70560b4726" /><Relationship Type="http://schemas.openxmlformats.org/officeDocument/2006/relationships/slide" Target="/ppt/slides/slide7.xml" Id="R14a1b7689fde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856488624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659451a3f488a" /><Relationship Type="http://schemas.openxmlformats.org/officeDocument/2006/relationships/theme" Target="/ppt/slideMasters/theme/theme1.xml" Id="Rb5348d9250d8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659451a3f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6aa7fefd5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c402faec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ac28350be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d8cddc8f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6181dfa7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2f58a406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67b95c2c8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