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cee0ee67f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fbe04fea74cfe"/>
  </p:sldMasterIdLst>
  <p:sldIdLst>
    <p:sldId xmlns:r="http://schemas.openxmlformats.org/officeDocument/2006/relationships" id="256" r:id="R621dd78ac32145fb"/>
    <p:sldId xmlns:r="http://schemas.openxmlformats.org/officeDocument/2006/relationships" id="257" r:id="R7006b75856654017"/>
    <p:sldId xmlns:r="http://schemas.openxmlformats.org/officeDocument/2006/relationships" id="258" r:id="R1abcfa64dd394989"/>
    <p:sldId xmlns:r="http://schemas.openxmlformats.org/officeDocument/2006/relationships" id="259" r:id="Rf489d7710fcf4bb6"/>
    <p:sldId xmlns:r="http://schemas.openxmlformats.org/officeDocument/2006/relationships" id="260" r:id="Rcc263087b2fd4cf2"/>
    <p:sldId xmlns:r="http://schemas.openxmlformats.org/officeDocument/2006/relationships" id="261" r:id="Rabdbccaf476a40e4"/>
    <p:sldId xmlns:r="http://schemas.openxmlformats.org/officeDocument/2006/relationships" id="262" r:id="R3d509e9b99a9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fbe04fea74cfe" /><Relationship Type="http://schemas.openxmlformats.org/officeDocument/2006/relationships/slide" Target="/ppt/slides/slide1.xml" Id="R621dd78ac32145fb" /><Relationship Type="http://schemas.openxmlformats.org/officeDocument/2006/relationships/slide" Target="/ppt/slides/slide2.xml" Id="R7006b75856654017" /><Relationship Type="http://schemas.openxmlformats.org/officeDocument/2006/relationships/slide" Target="/ppt/slides/slide3.xml" Id="R1abcfa64dd394989" /><Relationship Type="http://schemas.openxmlformats.org/officeDocument/2006/relationships/slide" Target="/ppt/slides/slide4.xml" Id="Rf489d7710fcf4bb6" /><Relationship Type="http://schemas.openxmlformats.org/officeDocument/2006/relationships/slide" Target="/ppt/slides/slide5.xml" Id="Rcc263087b2fd4cf2" /><Relationship Type="http://schemas.openxmlformats.org/officeDocument/2006/relationships/slide" Target="/ppt/slides/slide6.xml" Id="Rabdbccaf476a40e4" /><Relationship Type="http://schemas.openxmlformats.org/officeDocument/2006/relationships/slide" Target="/ppt/slides/slide7.xml" Id="R3d509e9b99a9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d5060c626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7a91b2e84334" /><Relationship Type="http://schemas.openxmlformats.org/officeDocument/2006/relationships/theme" Target="/ppt/slideMasters/theme/theme1.xml" Id="Rc49c517a7739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07a91b2e8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d59a183bb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866741735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1f3821273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5a658fff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521b265a3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eab30bd8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7c795b3be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−2 280 417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2 266 443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 –  72,3 %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PSK INVEST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LEROUX HØGEMARK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BIELKE&amp;YANG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michael@ardan.no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ARDAN AS</a:t>
            </a:r>
          </a:p>
        </p:txBody>
      </p:sp>
    </p:spTree>
  </p:cSld>
  <p:clrMapOvr>
    <a:masterClrMapping xmlns:a="http://schemas.openxmlformats.org/drawingml/2006/main"/>
  </p:clrMapOvr>
</p:sld>
</file>