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5a673ec7f44a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41626ff7b04f29"/>
  </p:sldMasterIdLst>
  <p:sldIdLst>
    <p:sldId xmlns:r="http://schemas.openxmlformats.org/officeDocument/2006/relationships" id="256" r:id="R30d6ddd8bdd24f7f"/>
    <p:sldId xmlns:r="http://schemas.openxmlformats.org/officeDocument/2006/relationships" id="257" r:id="R305a455903c94ceb"/>
    <p:sldId xmlns:r="http://schemas.openxmlformats.org/officeDocument/2006/relationships" id="258" r:id="R6341451d7b95485d"/>
    <p:sldId xmlns:r="http://schemas.openxmlformats.org/officeDocument/2006/relationships" id="259" r:id="R04922f2e276f496f"/>
    <p:sldId xmlns:r="http://schemas.openxmlformats.org/officeDocument/2006/relationships" id="260" r:id="R723c328ab09d49d6"/>
    <p:sldId xmlns:r="http://schemas.openxmlformats.org/officeDocument/2006/relationships" id="261" r:id="R737d2861212e4e55"/>
    <p:sldId xmlns:r="http://schemas.openxmlformats.org/officeDocument/2006/relationships" id="262" r:id="Rc9d4c72b2fb54f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41626ff7b04f29" /><Relationship Type="http://schemas.openxmlformats.org/officeDocument/2006/relationships/slide" Target="/ppt/slides/slide1.xml" Id="R30d6ddd8bdd24f7f" /><Relationship Type="http://schemas.openxmlformats.org/officeDocument/2006/relationships/slide" Target="/ppt/slides/slide2.xml" Id="R305a455903c94ceb" /><Relationship Type="http://schemas.openxmlformats.org/officeDocument/2006/relationships/slide" Target="/ppt/slides/slide3.xml" Id="R6341451d7b95485d" /><Relationship Type="http://schemas.openxmlformats.org/officeDocument/2006/relationships/slide" Target="/ppt/slides/slide4.xml" Id="R04922f2e276f496f" /><Relationship Type="http://schemas.openxmlformats.org/officeDocument/2006/relationships/slide" Target="/ppt/slides/slide5.xml" Id="R723c328ab09d49d6" /><Relationship Type="http://schemas.openxmlformats.org/officeDocument/2006/relationships/slide" Target="/ppt/slides/slide6.xml" Id="R737d2861212e4e55" /><Relationship Type="http://schemas.openxmlformats.org/officeDocument/2006/relationships/slide" Target="/ppt/slides/slide7.xml" Id="Rc9d4c72b2fb54f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d20cd7e8f4b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a438477ce41fd" /><Relationship Type="http://schemas.openxmlformats.org/officeDocument/2006/relationships/theme" Target="/ppt/slideMasters/theme/theme1.xml" Id="Re3d35f60c58c4c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ea438477ce41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fd41ee44a45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afd465af144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c1713a2a94e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014328a8d4d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40af108f046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f244a9d0849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86bf232ce40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PALIN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286 438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288 521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RISNES PAAL JONN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Sildreveien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830 106 782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