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964273b88b48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ca1669571042a6"/>
  </p:sldMasterIdLst>
  <p:sldIdLst>
    <p:sldId xmlns:r="http://schemas.openxmlformats.org/officeDocument/2006/relationships" id="256" r:id="Rae74a427a9c0410c"/>
    <p:sldId xmlns:r="http://schemas.openxmlformats.org/officeDocument/2006/relationships" id="257" r:id="R7d411951d0da4738"/>
    <p:sldId xmlns:r="http://schemas.openxmlformats.org/officeDocument/2006/relationships" id="258" r:id="Rf0bff8c371964d22"/>
    <p:sldId xmlns:r="http://schemas.openxmlformats.org/officeDocument/2006/relationships" id="259" r:id="R905717ef0f464d94"/>
    <p:sldId xmlns:r="http://schemas.openxmlformats.org/officeDocument/2006/relationships" id="260" r:id="R0bcbafeabc5c40e8"/>
    <p:sldId xmlns:r="http://schemas.openxmlformats.org/officeDocument/2006/relationships" id="261" r:id="Rd2c52ae91b7540a7"/>
    <p:sldId xmlns:r="http://schemas.openxmlformats.org/officeDocument/2006/relationships" id="262" r:id="R4d4280e548b948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ca1669571042a6" /><Relationship Type="http://schemas.openxmlformats.org/officeDocument/2006/relationships/slide" Target="/ppt/slides/slide1.xml" Id="Rae74a427a9c0410c" /><Relationship Type="http://schemas.openxmlformats.org/officeDocument/2006/relationships/slide" Target="/ppt/slides/slide2.xml" Id="R7d411951d0da4738" /><Relationship Type="http://schemas.openxmlformats.org/officeDocument/2006/relationships/slide" Target="/ppt/slides/slide3.xml" Id="Rf0bff8c371964d22" /><Relationship Type="http://schemas.openxmlformats.org/officeDocument/2006/relationships/slide" Target="/ppt/slides/slide4.xml" Id="R905717ef0f464d94" /><Relationship Type="http://schemas.openxmlformats.org/officeDocument/2006/relationships/slide" Target="/ppt/slides/slide5.xml" Id="R0bcbafeabc5c40e8" /><Relationship Type="http://schemas.openxmlformats.org/officeDocument/2006/relationships/slide" Target="/ppt/slides/slide6.xml" Id="Rd2c52ae91b7540a7" /><Relationship Type="http://schemas.openxmlformats.org/officeDocument/2006/relationships/slide" Target="/ppt/slides/slide7.xml" Id="R4d4280e548b948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0921b3dc8341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38a3b802b4666" /><Relationship Type="http://schemas.openxmlformats.org/officeDocument/2006/relationships/theme" Target="/ppt/slideMasters/theme/theme1.xml" Id="Rcbe0904933cc49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e38a3b802b46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2594f117a44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6c553cf3d4c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1a6179af149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bb9713b734d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fc08aeb9846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d4ca7379b4e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38c62d5484a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REVIGO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REVIGO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2 699 999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8 288 273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JMN INVEST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OGIVER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PALIN HOLDING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NYLUND JILL MARITA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RISNES PAAL JONN M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TEIGLAND ODDVAR HUGO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830 318 062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HOLDING AS</a:t>
            </a:r>
          </a:p>
        </p:txBody>
      </p:sp>
    </p:spTree>
  </p:cSld>
  <p:clrMapOvr>
    <a:masterClrMapping xmlns:a="http://schemas.openxmlformats.org/drawingml/2006/main"/>
  </p:clrMapOvr>
</p:sld>
</file>