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f947bb902e40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9f9dea27a74b71"/>
  </p:sldMasterIdLst>
  <p:sldIdLst>
    <p:sldId xmlns:r="http://schemas.openxmlformats.org/officeDocument/2006/relationships" id="256" r:id="R4c9404a1879247a8"/>
    <p:sldId xmlns:r="http://schemas.openxmlformats.org/officeDocument/2006/relationships" id="257" r:id="R4d0c9b748c6f4374"/>
    <p:sldId xmlns:r="http://schemas.openxmlformats.org/officeDocument/2006/relationships" id="258" r:id="R93529bbadf714254"/>
    <p:sldId xmlns:r="http://schemas.openxmlformats.org/officeDocument/2006/relationships" id="259" r:id="R7897192a02234c65"/>
    <p:sldId xmlns:r="http://schemas.openxmlformats.org/officeDocument/2006/relationships" id="260" r:id="Rb47cf8715ddd4729"/>
    <p:sldId xmlns:r="http://schemas.openxmlformats.org/officeDocument/2006/relationships" id="261" r:id="R1fcfa945970d42ee"/>
    <p:sldId xmlns:r="http://schemas.openxmlformats.org/officeDocument/2006/relationships" id="262" r:id="R4fb184dd908146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9f9dea27a74b71" /><Relationship Type="http://schemas.openxmlformats.org/officeDocument/2006/relationships/slide" Target="/ppt/slides/slide1.xml" Id="R4c9404a1879247a8" /><Relationship Type="http://schemas.openxmlformats.org/officeDocument/2006/relationships/slide" Target="/ppt/slides/slide2.xml" Id="R4d0c9b748c6f4374" /><Relationship Type="http://schemas.openxmlformats.org/officeDocument/2006/relationships/slide" Target="/ppt/slides/slide3.xml" Id="R93529bbadf714254" /><Relationship Type="http://schemas.openxmlformats.org/officeDocument/2006/relationships/slide" Target="/ppt/slides/slide4.xml" Id="R7897192a02234c65" /><Relationship Type="http://schemas.openxmlformats.org/officeDocument/2006/relationships/slide" Target="/ppt/slides/slide5.xml" Id="Rb47cf8715ddd4729" /><Relationship Type="http://schemas.openxmlformats.org/officeDocument/2006/relationships/slide" Target="/ppt/slides/slide6.xml" Id="R1fcfa945970d42ee" /><Relationship Type="http://schemas.openxmlformats.org/officeDocument/2006/relationships/slide" Target="/ppt/slides/slide7.xml" Id="R4fb184dd908146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688f6b9a6e44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4604e72df45d1" /><Relationship Type="http://schemas.openxmlformats.org/officeDocument/2006/relationships/theme" Target="/ppt/slideMasters/theme/theme1.xml" Id="R46074ed2b47148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14604e72df45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1550bb92644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e9d80013f4a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6ea0664bc42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cde6a404b41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90aa362ac46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5e442d28d4b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87700389c40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KLLR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KLLR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KLLR INVEST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KLLR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KLLR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KLLR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KLLR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HOEL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KLLR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Nordvikvegen 359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2316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830 691 502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KLLR INVEST AS</a:t>
            </a:r>
          </a:p>
        </p:txBody>
      </p:sp>
    </p:spTree>
  </p:cSld>
  <p:clrMapOvr>
    <a:masterClrMapping xmlns:a="http://schemas.openxmlformats.org/drawingml/2006/main"/>
  </p:clrMapOvr>
</p:sld>
</file>