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61ec99fda48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8daeec7ff4fa3"/>
  </p:sldMasterIdLst>
  <p:sldIdLst>
    <p:sldId xmlns:r="http://schemas.openxmlformats.org/officeDocument/2006/relationships" id="256" r:id="R7cc2c4f113d44915"/>
    <p:sldId xmlns:r="http://schemas.openxmlformats.org/officeDocument/2006/relationships" id="257" r:id="Rf8a8eed221fd4b67"/>
    <p:sldId xmlns:r="http://schemas.openxmlformats.org/officeDocument/2006/relationships" id="258" r:id="R2b1af2943c63402e"/>
    <p:sldId xmlns:r="http://schemas.openxmlformats.org/officeDocument/2006/relationships" id="259" r:id="R7c1ad45020ef41fc"/>
    <p:sldId xmlns:r="http://schemas.openxmlformats.org/officeDocument/2006/relationships" id="260" r:id="R224214ab38554d34"/>
    <p:sldId xmlns:r="http://schemas.openxmlformats.org/officeDocument/2006/relationships" id="261" r:id="Rb5aba512b35f4f95"/>
    <p:sldId xmlns:r="http://schemas.openxmlformats.org/officeDocument/2006/relationships" id="262" r:id="Rb9f4f17b506e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8daeec7ff4fa3" /><Relationship Type="http://schemas.openxmlformats.org/officeDocument/2006/relationships/slide" Target="/ppt/slides/slide1.xml" Id="R7cc2c4f113d44915" /><Relationship Type="http://schemas.openxmlformats.org/officeDocument/2006/relationships/slide" Target="/ppt/slides/slide2.xml" Id="Rf8a8eed221fd4b67" /><Relationship Type="http://schemas.openxmlformats.org/officeDocument/2006/relationships/slide" Target="/ppt/slides/slide3.xml" Id="R2b1af2943c63402e" /><Relationship Type="http://schemas.openxmlformats.org/officeDocument/2006/relationships/slide" Target="/ppt/slides/slide4.xml" Id="R7c1ad45020ef41fc" /><Relationship Type="http://schemas.openxmlformats.org/officeDocument/2006/relationships/slide" Target="/ppt/slides/slide5.xml" Id="R224214ab38554d34" /><Relationship Type="http://schemas.openxmlformats.org/officeDocument/2006/relationships/slide" Target="/ppt/slides/slide6.xml" Id="Rb5aba512b35f4f95" /><Relationship Type="http://schemas.openxmlformats.org/officeDocument/2006/relationships/slide" Target="/ppt/slides/slide7.xml" Id="Rb9f4f17b506e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279d90cfa145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23bde6e149a6" /><Relationship Type="http://schemas.openxmlformats.org/officeDocument/2006/relationships/theme" Target="/ppt/slideMasters/theme/theme1.xml" Id="R0b4b8ae61b8941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923bde6e1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40b5c1ec8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9aafa1e87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b01ef862a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796015b31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6f2bc6c1645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6e3098e6546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e2cfc5ea0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MORMANITO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24 742 109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25 678 618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 NORDMARK SKJEFRÅS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830 970 282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