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8779981fa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f4e81ee1747fc"/>
  </p:sldMasterIdLst>
  <p:sldIdLst>
    <p:sldId xmlns:r="http://schemas.openxmlformats.org/officeDocument/2006/relationships" id="256" r:id="R12df3a444c37471f"/>
    <p:sldId xmlns:r="http://schemas.openxmlformats.org/officeDocument/2006/relationships" id="257" r:id="R24c1e98624d440cc"/>
    <p:sldId xmlns:r="http://schemas.openxmlformats.org/officeDocument/2006/relationships" id="258" r:id="R89561af4ee8d480f"/>
    <p:sldId xmlns:r="http://schemas.openxmlformats.org/officeDocument/2006/relationships" id="259" r:id="R8970b0d700dd483e"/>
    <p:sldId xmlns:r="http://schemas.openxmlformats.org/officeDocument/2006/relationships" id="260" r:id="R0e014f607cc24dcf"/>
    <p:sldId xmlns:r="http://schemas.openxmlformats.org/officeDocument/2006/relationships" id="261" r:id="Re41f0d10a5914056"/>
    <p:sldId xmlns:r="http://schemas.openxmlformats.org/officeDocument/2006/relationships" id="262" r:id="R99f282c208f0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f4e81ee1747fc" /><Relationship Type="http://schemas.openxmlformats.org/officeDocument/2006/relationships/slide" Target="/ppt/slides/slide1.xml" Id="R12df3a444c37471f" /><Relationship Type="http://schemas.openxmlformats.org/officeDocument/2006/relationships/slide" Target="/ppt/slides/slide2.xml" Id="R24c1e98624d440cc" /><Relationship Type="http://schemas.openxmlformats.org/officeDocument/2006/relationships/slide" Target="/ppt/slides/slide3.xml" Id="R89561af4ee8d480f" /><Relationship Type="http://schemas.openxmlformats.org/officeDocument/2006/relationships/slide" Target="/ppt/slides/slide4.xml" Id="R8970b0d700dd483e" /><Relationship Type="http://schemas.openxmlformats.org/officeDocument/2006/relationships/slide" Target="/ppt/slides/slide5.xml" Id="R0e014f607cc24dcf" /><Relationship Type="http://schemas.openxmlformats.org/officeDocument/2006/relationships/slide" Target="/ppt/slides/slide6.xml" Id="Re41f0d10a5914056" /><Relationship Type="http://schemas.openxmlformats.org/officeDocument/2006/relationships/slide" Target="/ppt/slides/slide7.xml" Id="R99f282c208f0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a49706204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f875813643dc" /><Relationship Type="http://schemas.openxmlformats.org/officeDocument/2006/relationships/theme" Target="/ppt/slideMasters/theme/theme1.xml" Id="R6d67650bcefc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6f8758136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27c8a9ab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e18aba87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5313ca28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31f91710c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18e662bd7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4bcce503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d43dd9fd5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LIE-HOLT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LIE-HOLT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LIE-HOLT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LIE-HOLT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831 012 072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