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a2f06912ed43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0c8ef2f3024bc9"/>
  </p:sldMasterIdLst>
  <p:sldIdLst>
    <p:sldId xmlns:r="http://schemas.openxmlformats.org/officeDocument/2006/relationships" id="256" r:id="R7bdc14c680c44070"/>
    <p:sldId xmlns:r="http://schemas.openxmlformats.org/officeDocument/2006/relationships" id="257" r:id="R95218560a00e4b74"/>
    <p:sldId xmlns:r="http://schemas.openxmlformats.org/officeDocument/2006/relationships" id="258" r:id="R200a19d6be914401"/>
    <p:sldId xmlns:r="http://schemas.openxmlformats.org/officeDocument/2006/relationships" id="259" r:id="R6ad7e40e22694a05"/>
    <p:sldId xmlns:r="http://schemas.openxmlformats.org/officeDocument/2006/relationships" id="260" r:id="Rf73020a1e7954dff"/>
    <p:sldId xmlns:r="http://schemas.openxmlformats.org/officeDocument/2006/relationships" id="261" r:id="R01b0c7b625794063"/>
    <p:sldId xmlns:r="http://schemas.openxmlformats.org/officeDocument/2006/relationships" id="262" r:id="Rd217f6b61bd148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c8ef2f3024bc9" /><Relationship Type="http://schemas.openxmlformats.org/officeDocument/2006/relationships/slide" Target="/ppt/slides/slide1.xml" Id="R7bdc14c680c44070" /><Relationship Type="http://schemas.openxmlformats.org/officeDocument/2006/relationships/slide" Target="/ppt/slides/slide2.xml" Id="R95218560a00e4b74" /><Relationship Type="http://schemas.openxmlformats.org/officeDocument/2006/relationships/slide" Target="/ppt/slides/slide3.xml" Id="R200a19d6be914401" /><Relationship Type="http://schemas.openxmlformats.org/officeDocument/2006/relationships/slide" Target="/ppt/slides/slide4.xml" Id="R6ad7e40e22694a05" /><Relationship Type="http://schemas.openxmlformats.org/officeDocument/2006/relationships/slide" Target="/ppt/slides/slide5.xml" Id="Rf73020a1e7954dff" /><Relationship Type="http://schemas.openxmlformats.org/officeDocument/2006/relationships/slide" Target="/ppt/slides/slide6.xml" Id="R01b0c7b625794063" /><Relationship Type="http://schemas.openxmlformats.org/officeDocument/2006/relationships/slide" Target="/ppt/slides/slide7.xml" Id="Rd217f6b61bd148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964ccafca4f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42ff08b234b74" /><Relationship Type="http://schemas.openxmlformats.org/officeDocument/2006/relationships/theme" Target="/ppt/slideMasters/theme/theme1.xml" Id="Racc3751949ee4e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542ff08b234b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c1aa2963349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8262af58042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de3c5889940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79228e72c43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a23e386e848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5fae5dfe34e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bc500dc2a47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83 555 750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28 510 972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1 294 174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39 179 912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831 087 692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