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e6078c1d5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a5dc2fcb445e5"/>
  </p:sldMasterIdLst>
  <p:sldIdLst>
    <p:sldId xmlns:r="http://schemas.openxmlformats.org/officeDocument/2006/relationships" id="256" r:id="Rc9df180b3027422b"/>
    <p:sldId xmlns:r="http://schemas.openxmlformats.org/officeDocument/2006/relationships" id="257" r:id="Red597329cc904ce5"/>
    <p:sldId xmlns:r="http://schemas.openxmlformats.org/officeDocument/2006/relationships" id="258" r:id="R3246b0f697954c70"/>
    <p:sldId xmlns:r="http://schemas.openxmlformats.org/officeDocument/2006/relationships" id="259" r:id="R1d717c685d1145e8"/>
    <p:sldId xmlns:r="http://schemas.openxmlformats.org/officeDocument/2006/relationships" id="260" r:id="Rb05f305b0d38449c"/>
    <p:sldId xmlns:r="http://schemas.openxmlformats.org/officeDocument/2006/relationships" id="261" r:id="Rdfdd3bde3fc44cb8"/>
    <p:sldId xmlns:r="http://schemas.openxmlformats.org/officeDocument/2006/relationships" id="262" r:id="R7fcce60c878b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a5dc2fcb445e5" /><Relationship Type="http://schemas.openxmlformats.org/officeDocument/2006/relationships/slide" Target="/ppt/slides/slide1.xml" Id="Rc9df180b3027422b" /><Relationship Type="http://schemas.openxmlformats.org/officeDocument/2006/relationships/slide" Target="/ppt/slides/slide2.xml" Id="Red597329cc904ce5" /><Relationship Type="http://schemas.openxmlformats.org/officeDocument/2006/relationships/slide" Target="/ppt/slides/slide3.xml" Id="R3246b0f697954c70" /><Relationship Type="http://schemas.openxmlformats.org/officeDocument/2006/relationships/slide" Target="/ppt/slides/slide4.xml" Id="R1d717c685d1145e8" /><Relationship Type="http://schemas.openxmlformats.org/officeDocument/2006/relationships/slide" Target="/ppt/slides/slide5.xml" Id="Rb05f305b0d38449c" /><Relationship Type="http://schemas.openxmlformats.org/officeDocument/2006/relationships/slide" Target="/ppt/slides/slide6.xml" Id="Rdfdd3bde3fc44cb8" /><Relationship Type="http://schemas.openxmlformats.org/officeDocument/2006/relationships/slide" Target="/ppt/slides/slide7.xml" Id="R7fcce60c878b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b8b668069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327f57cb426c" /><Relationship Type="http://schemas.openxmlformats.org/officeDocument/2006/relationships/theme" Target="/ppt/slideMasters/theme/theme1.xml" Id="Re56623f9f5b4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3327f57cb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71de7b4b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f1538458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da0e85ab4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7a033b4eb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c5eceed9f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b47e520ca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88425b29e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 HORIZON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 HORIZON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HOLAN WISETH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831 219 572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