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c5cf74058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4c2065d644911"/>
  </p:sldMasterIdLst>
  <p:sldIdLst>
    <p:sldId xmlns:r="http://schemas.openxmlformats.org/officeDocument/2006/relationships" id="256" r:id="R6d4be2dc1ed34278"/>
    <p:sldId xmlns:r="http://schemas.openxmlformats.org/officeDocument/2006/relationships" id="257" r:id="R80b6498303694ebf"/>
    <p:sldId xmlns:r="http://schemas.openxmlformats.org/officeDocument/2006/relationships" id="258" r:id="Ra99c2ce02eae48a7"/>
    <p:sldId xmlns:r="http://schemas.openxmlformats.org/officeDocument/2006/relationships" id="259" r:id="R44eba08eb81443ee"/>
    <p:sldId xmlns:r="http://schemas.openxmlformats.org/officeDocument/2006/relationships" id="260" r:id="Ra6e65a5b31ed46df"/>
    <p:sldId xmlns:r="http://schemas.openxmlformats.org/officeDocument/2006/relationships" id="261" r:id="R1bf805a816ee4b09"/>
    <p:sldId xmlns:r="http://schemas.openxmlformats.org/officeDocument/2006/relationships" id="262" r:id="R0f33c344e9a7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4c2065d644911" /><Relationship Type="http://schemas.openxmlformats.org/officeDocument/2006/relationships/slide" Target="/ppt/slides/slide1.xml" Id="R6d4be2dc1ed34278" /><Relationship Type="http://schemas.openxmlformats.org/officeDocument/2006/relationships/slide" Target="/ppt/slides/slide2.xml" Id="R80b6498303694ebf" /><Relationship Type="http://schemas.openxmlformats.org/officeDocument/2006/relationships/slide" Target="/ppt/slides/slide3.xml" Id="Ra99c2ce02eae48a7" /><Relationship Type="http://schemas.openxmlformats.org/officeDocument/2006/relationships/slide" Target="/ppt/slides/slide4.xml" Id="R44eba08eb81443ee" /><Relationship Type="http://schemas.openxmlformats.org/officeDocument/2006/relationships/slide" Target="/ppt/slides/slide5.xml" Id="Ra6e65a5b31ed46df" /><Relationship Type="http://schemas.openxmlformats.org/officeDocument/2006/relationships/slide" Target="/ppt/slides/slide6.xml" Id="R1bf805a816ee4b09" /><Relationship Type="http://schemas.openxmlformats.org/officeDocument/2006/relationships/slide" Target="/ppt/slides/slide7.xml" Id="R0f33c344e9a7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3a380c41c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7e876fbbc4c38" /><Relationship Type="http://schemas.openxmlformats.org/officeDocument/2006/relationships/theme" Target="/ppt/slideMasters/theme/theme1.xml" Id="Rf2fc18eb8fb5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7e876fbbc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57ea528e5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5d38af852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03b5bba7e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e20fb88d7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fcbb6b430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9d2b83feb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f54d0867a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HAJA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LUNDBY STENERUD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Skoglundsletta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831 518 162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HAJA HOLDING AS</a:t>
            </a:r>
          </a:p>
        </p:txBody>
      </p:sp>
    </p:spTree>
  </p:cSld>
  <p:clrMapOvr>
    <a:masterClrMapping xmlns:a="http://schemas.openxmlformats.org/drawingml/2006/main"/>
  </p:clrMapOvr>
</p:sld>
</file>