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ef081af68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5c13bc8974dc5"/>
  </p:sldMasterIdLst>
  <p:sldIdLst>
    <p:sldId xmlns:r="http://schemas.openxmlformats.org/officeDocument/2006/relationships" id="256" r:id="R9792c508d86c4dd3"/>
    <p:sldId xmlns:r="http://schemas.openxmlformats.org/officeDocument/2006/relationships" id="257" r:id="Rf342478ebc614319"/>
    <p:sldId xmlns:r="http://schemas.openxmlformats.org/officeDocument/2006/relationships" id="258" r:id="Re054941d04b3460d"/>
    <p:sldId xmlns:r="http://schemas.openxmlformats.org/officeDocument/2006/relationships" id="259" r:id="Rfe55690dd1b147b9"/>
    <p:sldId xmlns:r="http://schemas.openxmlformats.org/officeDocument/2006/relationships" id="260" r:id="R255d407e8440419b"/>
    <p:sldId xmlns:r="http://schemas.openxmlformats.org/officeDocument/2006/relationships" id="261" r:id="R0113cd8d642a4d63"/>
    <p:sldId xmlns:r="http://schemas.openxmlformats.org/officeDocument/2006/relationships" id="262" r:id="R77bb207d7b84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5c13bc8974dc5" /><Relationship Type="http://schemas.openxmlformats.org/officeDocument/2006/relationships/slide" Target="/ppt/slides/slide1.xml" Id="R9792c508d86c4dd3" /><Relationship Type="http://schemas.openxmlformats.org/officeDocument/2006/relationships/slide" Target="/ppt/slides/slide2.xml" Id="Rf342478ebc614319" /><Relationship Type="http://schemas.openxmlformats.org/officeDocument/2006/relationships/slide" Target="/ppt/slides/slide3.xml" Id="Re054941d04b3460d" /><Relationship Type="http://schemas.openxmlformats.org/officeDocument/2006/relationships/slide" Target="/ppt/slides/slide4.xml" Id="Rfe55690dd1b147b9" /><Relationship Type="http://schemas.openxmlformats.org/officeDocument/2006/relationships/slide" Target="/ppt/slides/slide5.xml" Id="R255d407e8440419b" /><Relationship Type="http://schemas.openxmlformats.org/officeDocument/2006/relationships/slide" Target="/ppt/slides/slide6.xml" Id="R0113cd8d642a4d63" /><Relationship Type="http://schemas.openxmlformats.org/officeDocument/2006/relationships/slide" Target="/ppt/slides/slide7.xml" Id="R77bb207d7b84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d3b2d5872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3b078c6f04df6" /><Relationship Type="http://schemas.openxmlformats.org/officeDocument/2006/relationships/theme" Target="/ppt/slideMasters/theme/theme1.xml" Id="R5c9870b00faf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3b078c6f0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7de23a206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904311d7d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8616e618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8f092e735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108498789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8151869f8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32a5599f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SOLEM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SOLEM HOLDING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11 388 615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831 522 062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