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1bbe088a2240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196b33192a469b"/>
  </p:sldMasterIdLst>
  <p:sldIdLst>
    <p:sldId xmlns:r="http://schemas.openxmlformats.org/officeDocument/2006/relationships" id="256" r:id="R1fb42f66973b45a8"/>
    <p:sldId xmlns:r="http://schemas.openxmlformats.org/officeDocument/2006/relationships" id="257" r:id="Rb469a30d99f84c9d"/>
    <p:sldId xmlns:r="http://schemas.openxmlformats.org/officeDocument/2006/relationships" id="258" r:id="R0500219eafd040db"/>
    <p:sldId xmlns:r="http://schemas.openxmlformats.org/officeDocument/2006/relationships" id="259" r:id="R4f96087dd3ee4c73"/>
    <p:sldId xmlns:r="http://schemas.openxmlformats.org/officeDocument/2006/relationships" id="260" r:id="R7bc70ac2e3a94912"/>
    <p:sldId xmlns:r="http://schemas.openxmlformats.org/officeDocument/2006/relationships" id="261" r:id="Rbdac19610d474fdb"/>
    <p:sldId xmlns:r="http://schemas.openxmlformats.org/officeDocument/2006/relationships" id="262" r:id="R9d32a7aa3bd24a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196b33192a469b" /><Relationship Type="http://schemas.openxmlformats.org/officeDocument/2006/relationships/slide" Target="/ppt/slides/slide1.xml" Id="R1fb42f66973b45a8" /><Relationship Type="http://schemas.openxmlformats.org/officeDocument/2006/relationships/slide" Target="/ppt/slides/slide2.xml" Id="Rb469a30d99f84c9d" /><Relationship Type="http://schemas.openxmlformats.org/officeDocument/2006/relationships/slide" Target="/ppt/slides/slide3.xml" Id="R0500219eafd040db" /><Relationship Type="http://schemas.openxmlformats.org/officeDocument/2006/relationships/slide" Target="/ppt/slides/slide4.xml" Id="R4f96087dd3ee4c73" /><Relationship Type="http://schemas.openxmlformats.org/officeDocument/2006/relationships/slide" Target="/ppt/slides/slide5.xml" Id="R7bc70ac2e3a94912" /><Relationship Type="http://schemas.openxmlformats.org/officeDocument/2006/relationships/slide" Target="/ppt/slides/slide6.xml" Id="Rbdac19610d474fdb" /><Relationship Type="http://schemas.openxmlformats.org/officeDocument/2006/relationships/slide" Target="/ppt/slides/slide7.xml" Id="R9d32a7aa3bd24a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2fa77a19084f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e413652ca74b64" /><Relationship Type="http://schemas.openxmlformats.org/officeDocument/2006/relationships/theme" Target="/ppt/slideMasters/theme/theme1.xml" Id="R905e6dd7e4ad43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e413652ca74b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f2542f328544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a05ece50a343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26af4231d047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79f02b628748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999b797fca48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9f76f984274b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912658a9864b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OSEBERG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OSEBERG GRUPPEN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−544 948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1 966 854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12 374 301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14 881 949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Ø. SKATVEDT HOLDING AS  –  31,3 %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SKATVEDT INVEST AS  –  31,3 %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TEIE INVEST AS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RITS HOLDING AS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Grev Wedels gate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3111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831 675 292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GRUPPEN AS</a:t>
            </a:r>
          </a:p>
        </p:txBody>
      </p:sp>
    </p:spTree>
  </p:cSld>
  <p:clrMapOvr>
    <a:masterClrMapping xmlns:a="http://schemas.openxmlformats.org/drawingml/2006/main"/>
  </p:clrMapOvr>
</p:sld>
</file>