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614d40526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5b415a345474b"/>
  </p:sldMasterIdLst>
  <p:sldIdLst>
    <p:sldId xmlns:r="http://schemas.openxmlformats.org/officeDocument/2006/relationships" id="256" r:id="R0e795659605544a1"/>
    <p:sldId xmlns:r="http://schemas.openxmlformats.org/officeDocument/2006/relationships" id="257" r:id="R08a651ee26544716"/>
    <p:sldId xmlns:r="http://schemas.openxmlformats.org/officeDocument/2006/relationships" id="258" r:id="Rbb5eba60fcf343c3"/>
    <p:sldId xmlns:r="http://schemas.openxmlformats.org/officeDocument/2006/relationships" id="259" r:id="Rd516e31824da4352"/>
    <p:sldId xmlns:r="http://schemas.openxmlformats.org/officeDocument/2006/relationships" id="260" r:id="R1bbf22c1efa3429d"/>
    <p:sldId xmlns:r="http://schemas.openxmlformats.org/officeDocument/2006/relationships" id="261" r:id="R9f6ff3f816554ddf"/>
    <p:sldId xmlns:r="http://schemas.openxmlformats.org/officeDocument/2006/relationships" id="262" r:id="R036023176b1c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5b415a345474b" /><Relationship Type="http://schemas.openxmlformats.org/officeDocument/2006/relationships/slide" Target="/ppt/slides/slide1.xml" Id="R0e795659605544a1" /><Relationship Type="http://schemas.openxmlformats.org/officeDocument/2006/relationships/slide" Target="/ppt/slides/slide2.xml" Id="R08a651ee26544716" /><Relationship Type="http://schemas.openxmlformats.org/officeDocument/2006/relationships/slide" Target="/ppt/slides/slide3.xml" Id="Rbb5eba60fcf343c3" /><Relationship Type="http://schemas.openxmlformats.org/officeDocument/2006/relationships/slide" Target="/ppt/slides/slide4.xml" Id="Rd516e31824da4352" /><Relationship Type="http://schemas.openxmlformats.org/officeDocument/2006/relationships/slide" Target="/ppt/slides/slide5.xml" Id="R1bbf22c1efa3429d" /><Relationship Type="http://schemas.openxmlformats.org/officeDocument/2006/relationships/slide" Target="/ppt/slides/slide6.xml" Id="R9f6ff3f816554ddf" /><Relationship Type="http://schemas.openxmlformats.org/officeDocument/2006/relationships/slide" Target="/ppt/slides/slide7.xml" Id="R036023176b1c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dc4e822d0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4b45a92841ee" /><Relationship Type="http://schemas.openxmlformats.org/officeDocument/2006/relationships/theme" Target="/ppt/slideMasters/theme/theme1.xml" Id="R37f87e72a160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44b45a928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fc4a5fdd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46a36dcd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86620162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dba6b628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f82e8afa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ab0d4865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43927097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