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a9a7b9f67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282c91d65420a"/>
  </p:sldMasterIdLst>
  <p:sldIdLst>
    <p:sldId xmlns:r="http://schemas.openxmlformats.org/officeDocument/2006/relationships" id="256" r:id="R6dd17757fc5e48d0"/>
    <p:sldId xmlns:r="http://schemas.openxmlformats.org/officeDocument/2006/relationships" id="257" r:id="R0f44972bc81f4e66"/>
    <p:sldId xmlns:r="http://schemas.openxmlformats.org/officeDocument/2006/relationships" id="258" r:id="R967dba255aae4c9c"/>
    <p:sldId xmlns:r="http://schemas.openxmlformats.org/officeDocument/2006/relationships" id="259" r:id="Re9b99a91447d46d7"/>
    <p:sldId xmlns:r="http://schemas.openxmlformats.org/officeDocument/2006/relationships" id="260" r:id="R09f01cd376bf465d"/>
    <p:sldId xmlns:r="http://schemas.openxmlformats.org/officeDocument/2006/relationships" id="261" r:id="R53e109210f0a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282c91d65420a" /><Relationship Type="http://schemas.openxmlformats.org/officeDocument/2006/relationships/slide" Target="/ppt/slides/slide1.xml" Id="R6dd17757fc5e48d0" /><Relationship Type="http://schemas.openxmlformats.org/officeDocument/2006/relationships/slide" Target="/ppt/slides/slide2.xml" Id="R0f44972bc81f4e66" /><Relationship Type="http://schemas.openxmlformats.org/officeDocument/2006/relationships/slide" Target="/ppt/slides/slide3.xml" Id="R967dba255aae4c9c" /><Relationship Type="http://schemas.openxmlformats.org/officeDocument/2006/relationships/slide" Target="/ppt/slides/slide4.xml" Id="Re9b99a91447d46d7" /><Relationship Type="http://schemas.openxmlformats.org/officeDocument/2006/relationships/slide" Target="/ppt/slides/slide5.xml" Id="R09f01cd376bf465d" /><Relationship Type="http://schemas.openxmlformats.org/officeDocument/2006/relationships/slide" Target="/ppt/slides/slide6.xml" Id="R53e109210f0a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5302001ec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a541d8ef4fb3" /><Relationship Type="http://schemas.openxmlformats.org/officeDocument/2006/relationships/theme" Target="/ppt/slideMasters/theme/theme1.xml" Id="R936f0c6b95d2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6a541d8ef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c56d664c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8b1f8f5f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87e94097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ab435ce3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b47f0225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6ba004636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