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88589d01f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b3b4ef49f4efe"/>
  </p:sldMasterIdLst>
  <p:sldIdLst>
    <p:sldId xmlns:r="http://schemas.openxmlformats.org/officeDocument/2006/relationships" id="256" r:id="Rf935a0140005491d"/>
    <p:sldId xmlns:r="http://schemas.openxmlformats.org/officeDocument/2006/relationships" id="257" r:id="R879c888420d24704"/>
    <p:sldId xmlns:r="http://schemas.openxmlformats.org/officeDocument/2006/relationships" id="258" r:id="Re147ba05bf0044c2"/>
    <p:sldId xmlns:r="http://schemas.openxmlformats.org/officeDocument/2006/relationships" id="259" r:id="Ra456156f444d4dff"/>
    <p:sldId xmlns:r="http://schemas.openxmlformats.org/officeDocument/2006/relationships" id="260" r:id="R8b4a5770b4ea4407"/>
    <p:sldId xmlns:r="http://schemas.openxmlformats.org/officeDocument/2006/relationships" id="261" r:id="Rc639cc55f8bd4269"/>
    <p:sldId xmlns:r="http://schemas.openxmlformats.org/officeDocument/2006/relationships" id="262" r:id="R15f2aaa42cdc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b3b4ef49f4efe" /><Relationship Type="http://schemas.openxmlformats.org/officeDocument/2006/relationships/slide" Target="/ppt/slides/slide1.xml" Id="Rf935a0140005491d" /><Relationship Type="http://schemas.openxmlformats.org/officeDocument/2006/relationships/slide" Target="/ppt/slides/slide2.xml" Id="R879c888420d24704" /><Relationship Type="http://schemas.openxmlformats.org/officeDocument/2006/relationships/slide" Target="/ppt/slides/slide3.xml" Id="Re147ba05bf0044c2" /><Relationship Type="http://schemas.openxmlformats.org/officeDocument/2006/relationships/slide" Target="/ppt/slides/slide4.xml" Id="Ra456156f444d4dff" /><Relationship Type="http://schemas.openxmlformats.org/officeDocument/2006/relationships/slide" Target="/ppt/slides/slide5.xml" Id="R8b4a5770b4ea4407" /><Relationship Type="http://schemas.openxmlformats.org/officeDocument/2006/relationships/slide" Target="/ppt/slides/slide6.xml" Id="Rc639cc55f8bd4269" /><Relationship Type="http://schemas.openxmlformats.org/officeDocument/2006/relationships/slide" Target="/ppt/slides/slide7.xml" Id="R15f2aaa42cdc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4c56cf822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e957855f4e5a" /><Relationship Type="http://schemas.openxmlformats.org/officeDocument/2006/relationships/theme" Target="/ppt/slideMasters/theme/theme1.xml" Id="R08d63186d990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8e957855f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9c81b91f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f6c41ce3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ca2fd406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8e5b4d2b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0b86bb6d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4ea5b7d2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1bb3c8d3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