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98e10313b748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6076e4627f4e9b"/>
  </p:sldMasterIdLst>
  <p:sldIdLst>
    <p:sldId xmlns:r="http://schemas.openxmlformats.org/officeDocument/2006/relationships" id="256" r:id="Rf146047150b44eea"/>
    <p:sldId xmlns:r="http://schemas.openxmlformats.org/officeDocument/2006/relationships" id="257" r:id="R6fb769be022f4907"/>
    <p:sldId xmlns:r="http://schemas.openxmlformats.org/officeDocument/2006/relationships" id="258" r:id="R769c3f2b62074da3"/>
    <p:sldId xmlns:r="http://schemas.openxmlformats.org/officeDocument/2006/relationships" id="259" r:id="Rbcb32f04ae834fcb"/>
    <p:sldId xmlns:r="http://schemas.openxmlformats.org/officeDocument/2006/relationships" id="260" r:id="R83b6c2ab6d0b4c7e"/>
    <p:sldId xmlns:r="http://schemas.openxmlformats.org/officeDocument/2006/relationships" id="261" r:id="R3cfac9babd794dae"/>
    <p:sldId xmlns:r="http://schemas.openxmlformats.org/officeDocument/2006/relationships" id="262" r:id="R57ece76797af4e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6076e4627f4e9b" /><Relationship Type="http://schemas.openxmlformats.org/officeDocument/2006/relationships/slide" Target="/ppt/slides/slide1.xml" Id="Rf146047150b44eea" /><Relationship Type="http://schemas.openxmlformats.org/officeDocument/2006/relationships/slide" Target="/ppt/slides/slide2.xml" Id="R6fb769be022f4907" /><Relationship Type="http://schemas.openxmlformats.org/officeDocument/2006/relationships/slide" Target="/ppt/slides/slide3.xml" Id="R769c3f2b62074da3" /><Relationship Type="http://schemas.openxmlformats.org/officeDocument/2006/relationships/slide" Target="/ppt/slides/slide4.xml" Id="Rbcb32f04ae834fcb" /><Relationship Type="http://schemas.openxmlformats.org/officeDocument/2006/relationships/slide" Target="/ppt/slides/slide5.xml" Id="R83b6c2ab6d0b4c7e" /><Relationship Type="http://schemas.openxmlformats.org/officeDocument/2006/relationships/slide" Target="/ppt/slides/slide6.xml" Id="R3cfac9babd794dae" /><Relationship Type="http://schemas.openxmlformats.org/officeDocument/2006/relationships/slide" Target="/ppt/slides/slide7.xml" Id="R57ece76797af4e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ec5dba85b046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2c37be70c74f78" /><Relationship Type="http://schemas.openxmlformats.org/officeDocument/2006/relationships/theme" Target="/ppt/slideMasters/theme/theme1.xml" Id="Re5d4d18a54db44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2c37be70c74f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36b39c03e44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3c5d5b7a341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7ca008b4744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154c7b78042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5f41b985441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eb51090844bd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2a0a87d46d4c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DAYSH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DAYSH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773 635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SCOTT DAYSH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Maridalsveien 30A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831 858 982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DAYSH INVEST AS</a:t>
            </a:r>
          </a:p>
        </p:txBody>
      </p:sp>
    </p:spTree>
  </p:cSld>
  <p:clrMapOvr>
    <a:masterClrMapping xmlns:a="http://schemas.openxmlformats.org/drawingml/2006/main"/>
  </p:clrMapOvr>
</p:sld>
</file>