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db358e5fd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68aa8e3492455a"/>
  </p:sldMasterIdLst>
  <p:sldIdLst>
    <p:sldId xmlns:r="http://schemas.openxmlformats.org/officeDocument/2006/relationships" id="256" r:id="Rdf8dc57cd84d409b"/>
    <p:sldId xmlns:r="http://schemas.openxmlformats.org/officeDocument/2006/relationships" id="257" r:id="R6591b4ed979a4a87"/>
    <p:sldId xmlns:r="http://schemas.openxmlformats.org/officeDocument/2006/relationships" id="258" r:id="R83b5f9bcbce84900"/>
    <p:sldId xmlns:r="http://schemas.openxmlformats.org/officeDocument/2006/relationships" id="259" r:id="R6b45f7b26730462d"/>
    <p:sldId xmlns:r="http://schemas.openxmlformats.org/officeDocument/2006/relationships" id="260" r:id="Rebe189bda166460e"/>
    <p:sldId xmlns:r="http://schemas.openxmlformats.org/officeDocument/2006/relationships" id="261" r:id="R3018ce734db949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8aa8e3492455a" /><Relationship Type="http://schemas.openxmlformats.org/officeDocument/2006/relationships/slide" Target="/ppt/slides/slide1.xml" Id="Rdf8dc57cd84d409b" /><Relationship Type="http://schemas.openxmlformats.org/officeDocument/2006/relationships/slide" Target="/ppt/slides/slide2.xml" Id="R6591b4ed979a4a87" /><Relationship Type="http://schemas.openxmlformats.org/officeDocument/2006/relationships/slide" Target="/ppt/slides/slide3.xml" Id="R83b5f9bcbce84900" /><Relationship Type="http://schemas.openxmlformats.org/officeDocument/2006/relationships/slide" Target="/ppt/slides/slide4.xml" Id="R6b45f7b26730462d" /><Relationship Type="http://schemas.openxmlformats.org/officeDocument/2006/relationships/slide" Target="/ppt/slides/slide5.xml" Id="Rebe189bda166460e" /><Relationship Type="http://schemas.openxmlformats.org/officeDocument/2006/relationships/slide" Target="/ppt/slides/slide6.xml" Id="R3018ce734db949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910dbc55b40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91fcd15614f8f" /><Relationship Type="http://schemas.openxmlformats.org/officeDocument/2006/relationships/theme" Target="/ppt/slideMasters/theme/theme1.xml" Id="R90b67ccaab1447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91fcd1561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c8fcd0ae541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5d5bd66e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23989b67b49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8de62f6f0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2257ff581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026d99fba44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831 982 942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