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58af8b5d8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785b723fe4113"/>
  </p:sldMasterIdLst>
  <p:sldIdLst>
    <p:sldId xmlns:r="http://schemas.openxmlformats.org/officeDocument/2006/relationships" id="256" r:id="Re198fba41ca945c0"/>
    <p:sldId xmlns:r="http://schemas.openxmlformats.org/officeDocument/2006/relationships" id="257" r:id="R8a66893a66e048b7"/>
    <p:sldId xmlns:r="http://schemas.openxmlformats.org/officeDocument/2006/relationships" id="258" r:id="R3cbeb2cceab04bb6"/>
    <p:sldId xmlns:r="http://schemas.openxmlformats.org/officeDocument/2006/relationships" id="259" r:id="Rf01f34cc24a34650"/>
    <p:sldId xmlns:r="http://schemas.openxmlformats.org/officeDocument/2006/relationships" id="260" r:id="Rdda6e770e4494358"/>
    <p:sldId xmlns:r="http://schemas.openxmlformats.org/officeDocument/2006/relationships" id="261" r:id="R45f63e4bcd9542e0"/>
    <p:sldId xmlns:r="http://schemas.openxmlformats.org/officeDocument/2006/relationships" id="262" r:id="Rd2df849afdbb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785b723fe4113" /><Relationship Type="http://schemas.openxmlformats.org/officeDocument/2006/relationships/slide" Target="/ppt/slides/slide1.xml" Id="Re198fba41ca945c0" /><Relationship Type="http://schemas.openxmlformats.org/officeDocument/2006/relationships/slide" Target="/ppt/slides/slide2.xml" Id="R8a66893a66e048b7" /><Relationship Type="http://schemas.openxmlformats.org/officeDocument/2006/relationships/slide" Target="/ppt/slides/slide3.xml" Id="R3cbeb2cceab04bb6" /><Relationship Type="http://schemas.openxmlformats.org/officeDocument/2006/relationships/slide" Target="/ppt/slides/slide4.xml" Id="Rf01f34cc24a34650" /><Relationship Type="http://schemas.openxmlformats.org/officeDocument/2006/relationships/slide" Target="/ppt/slides/slide5.xml" Id="Rdda6e770e4494358" /><Relationship Type="http://schemas.openxmlformats.org/officeDocument/2006/relationships/slide" Target="/ppt/slides/slide6.xml" Id="R45f63e4bcd9542e0" /><Relationship Type="http://schemas.openxmlformats.org/officeDocument/2006/relationships/slide" Target="/ppt/slides/slide7.xml" Id="Rd2df849afdbb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e37332298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95db3e15b4b8e" /><Relationship Type="http://schemas.openxmlformats.org/officeDocument/2006/relationships/theme" Target="/ppt/slideMasters/theme/theme1.xml" Id="Rab7afdbd6c7b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95db3e15b4b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1cd38e5c9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23c57eaba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f01535c48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20e6fae714d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af301f63e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0a7de89b449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1da675cb9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−44 504 000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669 880 000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1 575 173 000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VIHECA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KAMUL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831 982 942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