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e6155001c4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8cb52b32f42bb"/>
  </p:sldMasterIdLst>
  <p:sldIdLst>
    <p:sldId xmlns:r="http://schemas.openxmlformats.org/officeDocument/2006/relationships" id="256" r:id="Rc9e0756de37e47ac"/>
    <p:sldId xmlns:r="http://schemas.openxmlformats.org/officeDocument/2006/relationships" id="257" r:id="R88234c9561ed47af"/>
    <p:sldId xmlns:r="http://schemas.openxmlformats.org/officeDocument/2006/relationships" id="258" r:id="R1d4d057a0b264cc2"/>
    <p:sldId xmlns:r="http://schemas.openxmlformats.org/officeDocument/2006/relationships" id="259" r:id="R3063f34ff8ee4eb9"/>
    <p:sldId xmlns:r="http://schemas.openxmlformats.org/officeDocument/2006/relationships" id="260" r:id="Rd8192b20a8754876"/>
    <p:sldId xmlns:r="http://schemas.openxmlformats.org/officeDocument/2006/relationships" id="261" r:id="R17c9d2e6ec53463c"/>
    <p:sldId xmlns:r="http://schemas.openxmlformats.org/officeDocument/2006/relationships" id="262" r:id="Ra7810f030a934b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8cb52b32f42bb" /><Relationship Type="http://schemas.openxmlformats.org/officeDocument/2006/relationships/slide" Target="/ppt/slides/slide1.xml" Id="Rc9e0756de37e47ac" /><Relationship Type="http://schemas.openxmlformats.org/officeDocument/2006/relationships/slide" Target="/ppt/slides/slide2.xml" Id="R88234c9561ed47af" /><Relationship Type="http://schemas.openxmlformats.org/officeDocument/2006/relationships/slide" Target="/ppt/slides/slide3.xml" Id="R1d4d057a0b264cc2" /><Relationship Type="http://schemas.openxmlformats.org/officeDocument/2006/relationships/slide" Target="/ppt/slides/slide4.xml" Id="R3063f34ff8ee4eb9" /><Relationship Type="http://schemas.openxmlformats.org/officeDocument/2006/relationships/slide" Target="/ppt/slides/slide5.xml" Id="Rd8192b20a8754876" /><Relationship Type="http://schemas.openxmlformats.org/officeDocument/2006/relationships/slide" Target="/ppt/slides/slide6.xml" Id="R17c9d2e6ec53463c" /><Relationship Type="http://schemas.openxmlformats.org/officeDocument/2006/relationships/slide" Target="/ppt/slides/slide7.xml" Id="Ra7810f030a934b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746def60541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23b79041646da" /><Relationship Type="http://schemas.openxmlformats.org/officeDocument/2006/relationships/theme" Target="/ppt/slideMasters/theme/theme1.xml" Id="Rb5b63c85227c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d23b79041646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24389488241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b6bd028b794a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af4331c6045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8319b583549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657ec7b242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363fc683247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ef6950f7241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BOGEN REVISJON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2 936 238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1 377 442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1 409 643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2 051 007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BOGEN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