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c0e27c68447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665893f754022"/>
  </p:sldMasterIdLst>
  <p:sldIdLst>
    <p:sldId xmlns:r="http://schemas.openxmlformats.org/officeDocument/2006/relationships" id="256" r:id="R33f017335a994879"/>
    <p:sldId xmlns:r="http://schemas.openxmlformats.org/officeDocument/2006/relationships" id="257" r:id="Rc180fca4b2bd41ea"/>
    <p:sldId xmlns:r="http://schemas.openxmlformats.org/officeDocument/2006/relationships" id="258" r:id="Rb51672b46d9b4fd0"/>
    <p:sldId xmlns:r="http://schemas.openxmlformats.org/officeDocument/2006/relationships" id="259" r:id="Rc7a791624f53477b"/>
    <p:sldId xmlns:r="http://schemas.openxmlformats.org/officeDocument/2006/relationships" id="260" r:id="R106e3414a8394333"/>
    <p:sldId xmlns:r="http://schemas.openxmlformats.org/officeDocument/2006/relationships" id="261" r:id="R82613f7276b34bce"/>
    <p:sldId xmlns:r="http://schemas.openxmlformats.org/officeDocument/2006/relationships" id="262" r:id="Rfc23f234f68b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665893f754022" /><Relationship Type="http://schemas.openxmlformats.org/officeDocument/2006/relationships/slide" Target="/ppt/slides/slide1.xml" Id="R33f017335a994879" /><Relationship Type="http://schemas.openxmlformats.org/officeDocument/2006/relationships/slide" Target="/ppt/slides/slide2.xml" Id="Rc180fca4b2bd41ea" /><Relationship Type="http://schemas.openxmlformats.org/officeDocument/2006/relationships/slide" Target="/ppt/slides/slide3.xml" Id="Rb51672b46d9b4fd0" /><Relationship Type="http://schemas.openxmlformats.org/officeDocument/2006/relationships/slide" Target="/ppt/slides/slide4.xml" Id="Rc7a791624f53477b" /><Relationship Type="http://schemas.openxmlformats.org/officeDocument/2006/relationships/slide" Target="/ppt/slides/slide5.xml" Id="R106e3414a8394333" /><Relationship Type="http://schemas.openxmlformats.org/officeDocument/2006/relationships/slide" Target="/ppt/slides/slide6.xml" Id="R82613f7276b34bce" /><Relationship Type="http://schemas.openxmlformats.org/officeDocument/2006/relationships/slide" Target="/ppt/slides/slide7.xml" Id="Rfc23f234f68b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74dd5194f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499dca1c4402" /><Relationship Type="http://schemas.openxmlformats.org/officeDocument/2006/relationships/theme" Target="/ppt/slideMasters/theme/theme1.xml" Id="R4c1fe1c47397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9499dca1c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21feebf28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a06e440ce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bdc1109d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350a7cfd9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1490551f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2548fc61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27eeceea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RASMUSSEN &amp; RACINE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RASMUSSEN &amp; RACINE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2 760 352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23 242 236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24 748 278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RACINE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51587560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832 355 062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