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8daa2783c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b154794084ffd"/>
  </p:sldMasterIdLst>
  <p:sldIdLst>
    <p:sldId xmlns:r="http://schemas.openxmlformats.org/officeDocument/2006/relationships" id="256" r:id="R0764dee8e3f04dc3"/>
    <p:sldId xmlns:r="http://schemas.openxmlformats.org/officeDocument/2006/relationships" id="257" r:id="R5467459411544b8b"/>
    <p:sldId xmlns:r="http://schemas.openxmlformats.org/officeDocument/2006/relationships" id="258" r:id="R32bef8a6589d44f3"/>
    <p:sldId xmlns:r="http://schemas.openxmlformats.org/officeDocument/2006/relationships" id="259" r:id="Rc621b03810784a6a"/>
    <p:sldId xmlns:r="http://schemas.openxmlformats.org/officeDocument/2006/relationships" id="260" r:id="R8c8eba8d0119408a"/>
    <p:sldId xmlns:r="http://schemas.openxmlformats.org/officeDocument/2006/relationships" id="261" r:id="R9190b6156dbb4e66"/>
    <p:sldId xmlns:r="http://schemas.openxmlformats.org/officeDocument/2006/relationships" id="262" r:id="R1e873212df20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b154794084ffd" /><Relationship Type="http://schemas.openxmlformats.org/officeDocument/2006/relationships/slide" Target="/ppt/slides/slide1.xml" Id="R0764dee8e3f04dc3" /><Relationship Type="http://schemas.openxmlformats.org/officeDocument/2006/relationships/slide" Target="/ppt/slides/slide2.xml" Id="R5467459411544b8b" /><Relationship Type="http://schemas.openxmlformats.org/officeDocument/2006/relationships/slide" Target="/ppt/slides/slide3.xml" Id="R32bef8a6589d44f3" /><Relationship Type="http://schemas.openxmlformats.org/officeDocument/2006/relationships/slide" Target="/ppt/slides/slide4.xml" Id="Rc621b03810784a6a" /><Relationship Type="http://schemas.openxmlformats.org/officeDocument/2006/relationships/slide" Target="/ppt/slides/slide5.xml" Id="R8c8eba8d0119408a" /><Relationship Type="http://schemas.openxmlformats.org/officeDocument/2006/relationships/slide" Target="/ppt/slides/slide6.xml" Id="R9190b6156dbb4e66" /><Relationship Type="http://schemas.openxmlformats.org/officeDocument/2006/relationships/slide" Target="/ppt/slides/slide7.xml" Id="R1e873212df20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b8c7a8c6b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0750bba454826" /><Relationship Type="http://schemas.openxmlformats.org/officeDocument/2006/relationships/theme" Target="/ppt/slideMasters/theme/theme1.xml" Id="R2a81a23bf5cc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0750bba45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882486c4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163fa4b8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9f839a7f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e9ff7bf0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a40159569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0d3509cd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2cd2e20a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MANGELRØD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MANGELRØD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LINDHJEM MANGELRØD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MANGELRØD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Jegersborggata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