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a817b98993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f27d1ed7f402a"/>
  </p:sldMasterIdLst>
  <p:sldIdLst>
    <p:sldId xmlns:r="http://schemas.openxmlformats.org/officeDocument/2006/relationships" id="256" r:id="Ra8503b6c49214e3e"/>
    <p:sldId xmlns:r="http://schemas.openxmlformats.org/officeDocument/2006/relationships" id="257" r:id="Raaa71677d6b445e8"/>
    <p:sldId xmlns:r="http://schemas.openxmlformats.org/officeDocument/2006/relationships" id="258" r:id="R10aa94c59a8c4405"/>
    <p:sldId xmlns:r="http://schemas.openxmlformats.org/officeDocument/2006/relationships" id="259" r:id="R516c54d01663443d"/>
    <p:sldId xmlns:r="http://schemas.openxmlformats.org/officeDocument/2006/relationships" id="260" r:id="R03cc4f9bfef0415a"/>
    <p:sldId xmlns:r="http://schemas.openxmlformats.org/officeDocument/2006/relationships" id="261" r:id="Redb3ae85576047d1"/>
    <p:sldId xmlns:r="http://schemas.openxmlformats.org/officeDocument/2006/relationships" id="262" r:id="R2ece3cd5b379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27d1ed7f402a" /><Relationship Type="http://schemas.openxmlformats.org/officeDocument/2006/relationships/slide" Target="/ppt/slides/slide1.xml" Id="Ra8503b6c49214e3e" /><Relationship Type="http://schemas.openxmlformats.org/officeDocument/2006/relationships/slide" Target="/ppt/slides/slide2.xml" Id="Raaa71677d6b445e8" /><Relationship Type="http://schemas.openxmlformats.org/officeDocument/2006/relationships/slide" Target="/ppt/slides/slide3.xml" Id="R10aa94c59a8c4405" /><Relationship Type="http://schemas.openxmlformats.org/officeDocument/2006/relationships/slide" Target="/ppt/slides/slide4.xml" Id="R516c54d01663443d" /><Relationship Type="http://schemas.openxmlformats.org/officeDocument/2006/relationships/slide" Target="/ppt/slides/slide5.xml" Id="R03cc4f9bfef0415a" /><Relationship Type="http://schemas.openxmlformats.org/officeDocument/2006/relationships/slide" Target="/ppt/slides/slide6.xml" Id="Redb3ae85576047d1" /><Relationship Type="http://schemas.openxmlformats.org/officeDocument/2006/relationships/slide" Target="/ppt/slides/slide7.xml" Id="R2ece3cd5b379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6d3d6a103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6e6579454eb2" /><Relationship Type="http://schemas.openxmlformats.org/officeDocument/2006/relationships/theme" Target="/ppt/slideMasters/theme/theme1.xml" Id="Rabeb666d853e45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86e657945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f7843a710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79eb6a7b7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f945bc65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21a54ad6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68d317ee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0cf1212b5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473611d6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250 300 899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272 585 825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AURELIUS MEYER BLAKSETH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Gøteborggata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832 706 442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HOLDING AS</a:t>
            </a:r>
          </a:p>
        </p:txBody>
      </p:sp>
    </p:spTree>
  </p:cSld>
  <p:clrMapOvr>
    <a:masterClrMapping xmlns:a="http://schemas.openxmlformats.org/drawingml/2006/main"/>
  </p:clrMapOvr>
</p:sld>
</file>