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4b83378651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5f6707b5c4139"/>
  </p:sldMasterIdLst>
  <p:sldIdLst>
    <p:sldId xmlns:r="http://schemas.openxmlformats.org/officeDocument/2006/relationships" id="256" r:id="R9103db6a42ad4d27"/>
    <p:sldId xmlns:r="http://schemas.openxmlformats.org/officeDocument/2006/relationships" id="257" r:id="R3592c1c486c14b8a"/>
    <p:sldId xmlns:r="http://schemas.openxmlformats.org/officeDocument/2006/relationships" id="258" r:id="R0704808e45ba4f6a"/>
    <p:sldId xmlns:r="http://schemas.openxmlformats.org/officeDocument/2006/relationships" id="259" r:id="Ra3f829c1992644fc"/>
    <p:sldId xmlns:r="http://schemas.openxmlformats.org/officeDocument/2006/relationships" id="260" r:id="Rf3f93956ba194655"/>
    <p:sldId xmlns:r="http://schemas.openxmlformats.org/officeDocument/2006/relationships" id="261" r:id="Rfae3eac9e3ea4ceb"/>
    <p:sldId xmlns:r="http://schemas.openxmlformats.org/officeDocument/2006/relationships" id="262" r:id="R30d06a5fd25a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5f6707b5c4139" /><Relationship Type="http://schemas.openxmlformats.org/officeDocument/2006/relationships/slide" Target="/ppt/slides/slide1.xml" Id="R9103db6a42ad4d27" /><Relationship Type="http://schemas.openxmlformats.org/officeDocument/2006/relationships/slide" Target="/ppt/slides/slide2.xml" Id="R3592c1c486c14b8a" /><Relationship Type="http://schemas.openxmlformats.org/officeDocument/2006/relationships/slide" Target="/ppt/slides/slide3.xml" Id="R0704808e45ba4f6a" /><Relationship Type="http://schemas.openxmlformats.org/officeDocument/2006/relationships/slide" Target="/ppt/slides/slide4.xml" Id="Ra3f829c1992644fc" /><Relationship Type="http://schemas.openxmlformats.org/officeDocument/2006/relationships/slide" Target="/ppt/slides/slide5.xml" Id="Rf3f93956ba194655" /><Relationship Type="http://schemas.openxmlformats.org/officeDocument/2006/relationships/slide" Target="/ppt/slides/slide6.xml" Id="Rfae3eac9e3ea4ceb" /><Relationship Type="http://schemas.openxmlformats.org/officeDocument/2006/relationships/slide" Target="/ppt/slides/slide7.xml" Id="R30d06a5fd25a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ff6a7bffd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ae25ed6454682" /><Relationship Type="http://schemas.openxmlformats.org/officeDocument/2006/relationships/theme" Target="/ppt/slideMasters/theme/theme1.xml" Id="Rd8b85c369ba4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ae25ed645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4c6605cc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7106f0c9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531354a9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a27c9c92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f6b72fc21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a916d2ad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0f34a278f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S3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S3 REGNSKAP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 BASS CAPITAL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OLSEN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Vestheimvegen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834 050 412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S3 REGNSKAP AS</a:t>
            </a:r>
          </a:p>
        </p:txBody>
      </p:sp>
    </p:spTree>
  </p:cSld>
  <p:clrMapOvr>
    <a:masterClrMapping xmlns:a="http://schemas.openxmlformats.org/drawingml/2006/main"/>
  </p:clrMapOvr>
</p:sld>
</file>