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0ce275c98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fc1d1f3934cf9"/>
  </p:sldMasterIdLst>
  <p:sldIdLst>
    <p:sldId xmlns:r="http://schemas.openxmlformats.org/officeDocument/2006/relationships" id="256" r:id="R4589d7664db84cff"/>
    <p:sldId xmlns:r="http://schemas.openxmlformats.org/officeDocument/2006/relationships" id="257" r:id="Re2bf479cb03e4fc0"/>
    <p:sldId xmlns:r="http://schemas.openxmlformats.org/officeDocument/2006/relationships" id="258" r:id="Rcaa0278234274b61"/>
    <p:sldId xmlns:r="http://schemas.openxmlformats.org/officeDocument/2006/relationships" id="259" r:id="R1c300a1044c44ca0"/>
    <p:sldId xmlns:r="http://schemas.openxmlformats.org/officeDocument/2006/relationships" id="260" r:id="R31cf3bb4d49043ea"/>
    <p:sldId xmlns:r="http://schemas.openxmlformats.org/officeDocument/2006/relationships" id="261" r:id="R408428be1353482c"/>
    <p:sldId xmlns:r="http://schemas.openxmlformats.org/officeDocument/2006/relationships" id="262" r:id="Re469a646402f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fc1d1f3934cf9" /><Relationship Type="http://schemas.openxmlformats.org/officeDocument/2006/relationships/slide" Target="/ppt/slides/slide1.xml" Id="R4589d7664db84cff" /><Relationship Type="http://schemas.openxmlformats.org/officeDocument/2006/relationships/slide" Target="/ppt/slides/slide2.xml" Id="Re2bf479cb03e4fc0" /><Relationship Type="http://schemas.openxmlformats.org/officeDocument/2006/relationships/slide" Target="/ppt/slides/slide3.xml" Id="Rcaa0278234274b61" /><Relationship Type="http://schemas.openxmlformats.org/officeDocument/2006/relationships/slide" Target="/ppt/slides/slide4.xml" Id="R1c300a1044c44ca0" /><Relationship Type="http://schemas.openxmlformats.org/officeDocument/2006/relationships/slide" Target="/ppt/slides/slide5.xml" Id="R31cf3bb4d49043ea" /><Relationship Type="http://schemas.openxmlformats.org/officeDocument/2006/relationships/slide" Target="/ppt/slides/slide6.xml" Id="R408428be1353482c" /><Relationship Type="http://schemas.openxmlformats.org/officeDocument/2006/relationships/slide" Target="/ppt/slides/slide7.xml" Id="Re469a646402f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f4c9cc9e6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13fb871e4a1b" /><Relationship Type="http://schemas.openxmlformats.org/officeDocument/2006/relationships/theme" Target="/ppt/slideMasters/theme/theme1.xml" Id="Radf1b853ca15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213fb871e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d22258f9b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26eec9ac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1d7333c6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3358d3864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dc0676b8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0de9b042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f108c372e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R24 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R24 HOLD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20 805 355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8 209 410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LOUMAR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Borge, 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834 238 152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R24 HOLD AS</a:t>
            </a:r>
          </a:p>
        </p:txBody>
      </p:sp>
    </p:spTree>
  </p:cSld>
  <p:clrMapOvr>
    <a:masterClrMapping xmlns:a="http://schemas.openxmlformats.org/drawingml/2006/main"/>
  </p:clrMapOvr>
</p:sld>
</file>