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e298a490d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c73baab174cc9"/>
  </p:sldMasterIdLst>
  <p:sldIdLst>
    <p:sldId xmlns:r="http://schemas.openxmlformats.org/officeDocument/2006/relationships" id="256" r:id="R220d24b1cf1049de"/>
    <p:sldId xmlns:r="http://schemas.openxmlformats.org/officeDocument/2006/relationships" id="257" r:id="R1729c72fd25f4d38"/>
    <p:sldId xmlns:r="http://schemas.openxmlformats.org/officeDocument/2006/relationships" id="258" r:id="R8fe6c5c5f83640a1"/>
    <p:sldId xmlns:r="http://schemas.openxmlformats.org/officeDocument/2006/relationships" id="259" r:id="Rd24d1950ef644ab3"/>
    <p:sldId xmlns:r="http://schemas.openxmlformats.org/officeDocument/2006/relationships" id="260" r:id="R4d22c35be705416d"/>
    <p:sldId xmlns:r="http://schemas.openxmlformats.org/officeDocument/2006/relationships" id="261" r:id="R7dfdfc7559e5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c73baab174cc9" /><Relationship Type="http://schemas.openxmlformats.org/officeDocument/2006/relationships/slide" Target="/ppt/slides/slide1.xml" Id="R220d24b1cf1049de" /><Relationship Type="http://schemas.openxmlformats.org/officeDocument/2006/relationships/slide" Target="/ppt/slides/slide2.xml" Id="R1729c72fd25f4d38" /><Relationship Type="http://schemas.openxmlformats.org/officeDocument/2006/relationships/slide" Target="/ppt/slides/slide3.xml" Id="R8fe6c5c5f83640a1" /><Relationship Type="http://schemas.openxmlformats.org/officeDocument/2006/relationships/slide" Target="/ppt/slides/slide4.xml" Id="Rd24d1950ef644ab3" /><Relationship Type="http://schemas.openxmlformats.org/officeDocument/2006/relationships/slide" Target="/ppt/slides/slide5.xml" Id="R4d22c35be705416d" /><Relationship Type="http://schemas.openxmlformats.org/officeDocument/2006/relationships/slide" Target="/ppt/slides/slide6.xml" Id="R7dfdfc7559e5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63512bf69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0655f9114636" /><Relationship Type="http://schemas.openxmlformats.org/officeDocument/2006/relationships/theme" Target="/ppt/slideMasters/theme/theme1.xml" Id="Rf6767178de68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e0655f911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883027e6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a3e5b81d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85959ab7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22f2aa79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0037224c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a16a0556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