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7be9968b8e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4df3a850d4c21"/>
  </p:sldMasterIdLst>
  <p:sldIdLst>
    <p:sldId xmlns:r="http://schemas.openxmlformats.org/officeDocument/2006/relationships" id="256" r:id="R9657c0d7947f41b0"/>
    <p:sldId xmlns:r="http://schemas.openxmlformats.org/officeDocument/2006/relationships" id="257" r:id="R9ff0b5d4512f4535"/>
    <p:sldId xmlns:r="http://schemas.openxmlformats.org/officeDocument/2006/relationships" id="258" r:id="Rb1e45d09ea3f4c9e"/>
    <p:sldId xmlns:r="http://schemas.openxmlformats.org/officeDocument/2006/relationships" id="259" r:id="R887fd03730224a87"/>
    <p:sldId xmlns:r="http://schemas.openxmlformats.org/officeDocument/2006/relationships" id="260" r:id="Re547e7f95dd946a4"/>
    <p:sldId xmlns:r="http://schemas.openxmlformats.org/officeDocument/2006/relationships" id="261" r:id="Ra6895e09ab7f4f1a"/>
    <p:sldId xmlns:r="http://schemas.openxmlformats.org/officeDocument/2006/relationships" id="262" r:id="R3f575e9d53854b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4df3a850d4c21" /><Relationship Type="http://schemas.openxmlformats.org/officeDocument/2006/relationships/slide" Target="/ppt/slides/slide1.xml" Id="R9657c0d7947f41b0" /><Relationship Type="http://schemas.openxmlformats.org/officeDocument/2006/relationships/slide" Target="/ppt/slides/slide2.xml" Id="R9ff0b5d4512f4535" /><Relationship Type="http://schemas.openxmlformats.org/officeDocument/2006/relationships/slide" Target="/ppt/slides/slide3.xml" Id="Rb1e45d09ea3f4c9e" /><Relationship Type="http://schemas.openxmlformats.org/officeDocument/2006/relationships/slide" Target="/ppt/slides/slide4.xml" Id="R887fd03730224a87" /><Relationship Type="http://schemas.openxmlformats.org/officeDocument/2006/relationships/slide" Target="/ppt/slides/slide5.xml" Id="Re547e7f95dd946a4" /><Relationship Type="http://schemas.openxmlformats.org/officeDocument/2006/relationships/slide" Target="/ppt/slides/slide6.xml" Id="Ra6895e09ab7f4f1a" /><Relationship Type="http://schemas.openxmlformats.org/officeDocument/2006/relationships/slide" Target="/ppt/slides/slide7.xml" Id="R3f575e9d53854b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79b42bd6f47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d682c63284ceb" /><Relationship Type="http://schemas.openxmlformats.org/officeDocument/2006/relationships/theme" Target="/ppt/slideMasters/theme/theme1.xml" Id="Re4978887eade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7d682c63284c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335c1c2c04b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2de6146f045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ee92ec6f341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92be1129e48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cc65230ae4d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68b89e93d4e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a7df9469548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HOLDING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7 963 744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51 614 790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834 400 022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