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fd02cee44840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42a27a22bb4013"/>
  </p:sldMasterIdLst>
  <p:sldIdLst>
    <p:sldId xmlns:r="http://schemas.openxmlformats.org/officeDocument/2006/relationships" id="256" r:id="R7030e271ba154902"/>
    <p:sldId xmlns:r="http://schemas.openxmlformats.org/officeDocument/2006/relationships" id="257" r:id="R023ccfda4f6f48bd"/>
    <p:sldId xmlns:r="http://schemas.openxmlformats.org/officeDocument/2006/relationships" id="258" r:id="Re6c6226a6bdd4172"/>
    <p:sldId xmlns:r="http://schemas.openxmlformats.org/officeDocument/2006/relationships" id="259" r:id="R3ea9f210c8dc4f98"/>
    <p:sldId xmlns:r="http://schemas.openxmlformats.org/officeDocument/2006/relationships" id="260" r:id="Rdc740128b63942d6"/>
    <p:sldId xmlns:r="http://schemas.openxmlformats.org/officeDocument/2006/relationships" id="261" r:id="R0be3ffc7c9fb4881"/>
    <p:sldId xmlns:r="http://schemas.openxmlformats.org/officeDocument/2006/relationships" id="262" r:id="R0216c5bbd84c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2a27a22bb4013" /><Relationship Type="http://schemas.openxmlformats.org/officeDocument/2006/relationships/slide" Target="/ppt/slides/slide1.xml" Id="R7030e271ba154902" /><Relationship Type="http://schemas.openxmlformats.org/officeDocument/2006/relationships/slide" Target="/ppt/slides/slide2.xml" Id="R023ccfda4f6f48bd" /><Relationship Type="http://schemas.openxmlformats.org/officeDocument/2006/relationships/slide" Target="/ppt/slides/slide3.xml" Id="Re6c6226a6bdd4172" /><Relationship Type="http://schemas.openxmlformats.org/officeDocument/2006/relationships/slide" Target="/ppt/slides/slide4.xml" Id="R3ea9f210c8dc4f98" /><Relationship Type="http://schemas.openxmlformats.org/officeDocument/2006/relationships/slide" Target="/ppt/slides/slide5.xml" Id="Rdc740128b63942d6" /><Relationship Type="http://schemas.openxmlformats.org/officeDocument/2006/relationships/slide" Target="/ppt/slides/slide6.xml" Id="R0be3ffc7c9fb4881" /><Relationship Type="http://schemas.openxmlformats.org/officeDocument/2006/relationships/slide" Target="/ppt/slides/slide7.xml" Id="R0216c5bbd84c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635041408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d994a3b224886" /><Relationship Type="http://schemas.openxmlformats.org/officeDocument/2006/relationships/theme" Target="/ppt/slideMasters/theme/theme1.xml" Id="R066f139c7cb24d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d994a3b2248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592f8c00b4e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7a05ed2b24a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53362c0cf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7d8237ddf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a3cad5acc4b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6c9c889074c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3f1299e514f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STEADFAST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STEADFAST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HERMAN WÆRNES ØVERÅS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834 500 582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