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d7a89f8f694ab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617fb0807b4cef"/>
  </p:sldMasterIdLst>
  <p:sldIdLst>
    <p:sldId xmlns:r="http://schemas.openxmlformats.org/officeDocument/2006/relationships" id="256" r:id="R2e1c2d86ec7a45c7"/>
    <p:sldId xmlns:r="http://schemas.openxmlformats.org/officeDocument/2006/relationships" id="257" r:id="R2c118b05fd674baa"/>
    <p:sldId xmlns:r="http://schemas.openxmlformats.org/officeDocument/2006/relationships" id="258" r:id="R9cd800fe04e04743"/>
    <p:sldId xmlns:r="http://schemas.openxmlformats.org/officeDocument/2006/relationships" id="259" r:id="R79c461a492b04617"/>
    <p:sldId xmlns:r="http://schemas.openxmlformats.org/officeDocument/2006/relationships" id="260" r:id="Rb78673a62a8f4752"/>
    <p:sldId xmlns:r="http://schemas.openxmlformats.org/officeDocument/2006/relationships" id="261" r:id="R91b04a3faeba4bc9"/>
    <p:sldId xmlns:r="http://schemas.openxmlformats.org/officeDocument/2006/relationships" id="262" r:id="R6b965d0b5a87472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617fb0807b4cef" /><Relationship Type="http://schemas.openxmlformats.org/officeDocument/2006/relationships/slide" Target="/ppt/slides/slide1.xml" Id="R2e1c2d86ec7a45c7" /><Relationship Type="http://schemas.openxmlformats.org/officeDocument/2006/relationships/slide" Target="/ppt/slides/slide2.xml" Id="R2c118b05fd674baa" /><Relationship Type="http://schemas.openxmlformats.org/officeDocument/2006/relationships/slide" Target="/ppt/slides/slide3.xml" Id="R9cd800fe04e04743" /><Relationship Type="http://schemas.openxmlformats.org/officeDocument/2006/relationships/slide" Target="/ppt/slides/slide4.xml" Id="R79c461a492b04617" /><Relationship Type="http://schemas.openxmlformats.org/officeDocument/2006/relationships/slide" Target="/ppt/slides/slide5.xml" Id="Rb78673a62a8f4752" /><Relationship Type="http://schemas.openxmlformats.org/officeDocument/2006/relationships/slide" Target="/ppt/slides/slide6.xml" Id="R91b04a3faeba4bc9" /><Relationship Type="http://schemas.openxmlformats.org/officeDocument/2006/relationships/slide" Target="/ppt/slides/slide7.xml" Id="R6b965d0b5a87472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6707a8786242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f25a440a044cb2" /><Relationship Type="http://schemas.openxmlformats.org/officeDocument/2006/relationships/theme" Target="/ppt/slideMasters/theme/theme1.xml" Id="R44f396bad12d40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f25a440a044c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7347a394fa405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9189eb22074c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a0a5ce4cda48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dbfb14b7df40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311f9441474d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e925fe025e40f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450206f6de4e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STELLANOVA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STELLANOVA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117 310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BØRRE GJERDRUM STELLANDER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Martavegen 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834 557 002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STELLANOVA AS</a:t>
            </a:r>
          </a:p>
        </p:txBody>
      </p:sp>
    </p:spTree>
  </p:cSld>
  <p:clrMapOvr>
    <a:masterClrMapping xmlns:a="http://schemas.openxmlformats.org/drawingml/2006/main"/>
  </p:clrMapOvr>
</p:sld>
</file>