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7cdfad715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e1451160014096"/>
  </p:sldMasterIdLst>
  <p:sldIdLst>
    <p:sldId xmlns:r="http://schemas.openxmlformats.org/officeDocument/2006/relationships" id="256" r:id="R82af6839c2234dbe"/>
    <p:sldId xmlns:r="http://schemas.openxmlformats.org/officeDocument/2006/relationships" id="257" r:id="Rd0005ffa28604f25"/>
    <p:sldId xmlns:r="http://schemas.openxmlformats.org/officeDocument/2006/relationships" id="258" r:id="R92f953ec33724bc6"/>
    <p:sldId xmlns:r="http://schemas.openxmlformats.org/officeDocument/2006/relationships" id="259" r:id="R244cc550305a47f8"/>
    <p:sldId xmlns:r="http://schemas.openxmlformats.org/officeDocument/2006/relationships" id="260" r:id="R7d357f8a7b02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1451160014096" /><Relationship Type="http://schemas.openxmlformats.org/officeDocument/2006/relationships/slide" Target="/ppt/slides/slide1.xml" Id="R82af6839c2234dbe" /><Relationship Type="http://schemas.openxmlformats.org/officeDocument/2006/relationships/slide" Target="/ppt/slides/slide2.xml" Id="Rd0005ffa28604f25" /><Relationship Type="http://schemas.openxmlformats.org/officeDocument/2006/relationships/slide" Target="/ppt/slides/slide3.xml" Id="R92f953ec33724bc6" /><Relationship Type="http://schemas.openxmlformats.org/officeDocument/2006/relationships/slide" Target="/ppt/slides/slide4.xml" Id="R244cc550305a47f8" /><Relationship Type="http://schemas.openxmlformats.org/officeDocument/2006/relationships/slide" Target="/ppt/slides/slide5.xml" Id="R7d357f8a7b02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bafc0df38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cca1b9b14534" /><Relationship Type="http://schemas.openxmlformats.org/officeDocument/2006/relationships/theme" Target="/ppt/slideMasters/theme/theme1.xml" Id="R13c8443664da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8cca1b9b1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343669fe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b0ae5d2c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f72c2ab95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b31f91ad8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bbdd78e02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GUTFINSZKY CAPITAL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GUTFINSZKY CAPITAL LTD NUF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Gutfinszky AS, Georg Tvibergs vei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834 672 162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GUTFINSZKY CAPITAL LTD NUF</a:t>
            </a:r>
          </a:p>
        </p:txBody>
      </p:sp>
    </p:spTree>
  </p:cSld>
  <p:clrMapOvr>
    <a:masterClrMapping xmlns:a="http://schemas.openxmlformats.org/drawingml/2006/main"/>
  </p:clrMapOvr>
</p:sld>
</file>