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f69bec550a4f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e471d8a95c48ea"/>
  </p:sldMasterIdLst>
  <p:sldIdLst>
    <p:sldId xmlns:r="http://schemas.openxmlformats.org/officeDocument/2006/relationships" id="256" r:id="R55dd271565f342b4"/>
    <p:sldId xmlns:r="http://schemas.openxmlformats.org/officeDocument/2006/relationships" id="257" r:id="R5c84f0a3face473c"/>
    <p:sldId xmlns:r="http://schemas.openxmlformats.org/officeDocument/2006/relationships" id="258" r:id="R518a1e8a67b84b59"/>
    <p:sldId xmlns:r="http://schemas.openxmlformats.org/officeDocument/2006/relationships" id="259" r:id="Rbafc2b0821984331"/>
    <p:sldId xmlns:r="http://schemas.openxmlformats.org/officeDocument/2006/relationships" id="260" r:id="R5c63cbc6c43e42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e471d8a95c48ea" /><Relationship Type="http://schemas.openxmlformats.org/officeDocument/2006/relationships/slide" Target="/ppt/slides/slide1.xml" Id="R55dd271565f342b4" /><Relationship Type="http://schemas.openxmlformats.org/officeDocument/2006/relationships/slide" Target="/ppt/slides/slide2.xml" Id="R5c84f0a3face473c" /><Relationship Type="http://schemas.openxmlformats.org/officeDocument/2006/relationships/slide" Target="/ppt/slides/slide3.xml" Id="R518a1e8a67b84b59" /><Relationship Type="http://schemas.openxmlformats.org/officeDocument/2006/relationships/slide" Target="/ppt/slides/slide4.xml" Id="Rbafc2b0821984331" /><Relationship Type="http://schemas.openxmlformats.org/officeDocument/2006/relationships/slide" Target="/ppt/slides/slide5.xml" Id="R5c63cbc6c43e42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72371e9b5549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8b0850cb54c83" /><Relationship Type="http://schemas.openxmlformats.org/officeDocument/2006/relationships/theme" Target="/ppt/slideMasters/theme/theme1.xml" Id="Ra3060ef5d23845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18b0850cb54c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bb8f6f5ff49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feae261d641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fdc03e26340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fe9c2ecda40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5619b924b44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TELL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TELL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96 00 55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post@tellnorge.no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tellnorge.no/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834 836 912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