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81751b9f0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d6feb960543fe"/>
  </p:sldMasterIdLst>
  <p:sldIdLst>
    <p:sldId xmlns:r="http://schemas.openxmlformats.org/officeDocument/2006/relationships" id="256" r:id="R085ddb4793e04708"/>
    <p:sldId xmlns:r="http://schemas.openxmlformats.org/officeDocument/2006/relationships" id="257" r:id="Rf6e4461384594c91"/>
    <p:sldId xmlns:r="http://schemas.openxmlformats.org/officeDocument/2006/relationships" id="258" r:id="R7fc54164080f4194"/>
    <p:sldId xmlns:r="http://schemas.openxmlformats.org/officeDocument/2006/relationships" id="259" r:id="R98c7fdd94523442b"/>
    <p:sldId xmlns:r="http://schemas.openxmlformats.org/officeDocument/2006/relationships" id="260" r:id="R10d30de238d74acd"/>
    <p:sldId xmlns:r="http://schemas.openxmlformats.org/officeDocument/2006/relationships" id="261" r:id="R2703f69e175947b2"/>
    <p:sldId xmlns:r="http://schemas.openxmlformats.org/officeDocument/2006/relationships" id="262" r:id="R13a987280d63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d6feb960543fe" /><Relationship Type="http://schemas.openxmlformats.org/officeDocument/2006/relationships/slide" Target="/ppt/slides/slide1.xml" Id="R085ddb4793e04708" /><Relationship Type="http://schemas.openxmlformats.org/officeDocument/2006/relationships/slide" Target="/ppt/slides/slide2.xml" Id="Rf6e4461384594c91" /><Relationship Type="http://schemas.openxmlformats.org/officeDocument/2006/relationships/slide" Target="/ppt/slides/slide3.xml" Id="R7fc54164080f4194" /><Relationship Type="http://schemas.openxmlformats.org/officeDocument/2006/relationships/slide" Target="/ppt/slides/slide4.xml" Id="R98c7fdd94523442b" /><Relationship Type="http://schemas.openxmlformats.org/officeDocument/2006/relationships/slide" Target="/ppt/slides/slide5.xml" Id="R10d30de238d74acd" /><Relationship Type="http://schemas.openxmlformats.org/officeDocument/2006/relationships/slide" Target="/ppt/slides/slide6.xml" Id="R2703f69e175947b2" /><Relationship Type="http://schemas.openxmlformats.org/officeDocument/2006/relationships/slide" Target="/ppt/slides/slide7.xml" Id="R13a987280d63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4c2b2d91f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4e432bcec47ba" /><Relationship Type="http://schemas.openxmlformats.org/officeDocument/2006/relationships/theme" Target="/ppt/slideMasters/theme/theme1.xml" Id="R5c913d715ef3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4e432bcec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8e8fa5dc4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516e2bb7d48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ec11d3ef8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77ca0bd44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3f6e39df9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2af2ebdb24c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3c79badff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Storgaten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9 665 557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10 708 050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GRIMSMO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GRIMSMO BUSENGDAL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GRIMSMO BUSENGDAL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GRIMSMO BUSENGDAL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INGVARD BUSENGDAL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Kirsten Grimsmo, Laberget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storgaten1@gmail.com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834 856 972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