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4366e410ca40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48f244c5074fa0"/>
  </p:sldMasterIdLst>
  <p:sldIdLst>
    <p:sldId xmlns:r="http://schemas.openxmlformats.org/officeDocument/2006/relationships" id="256" r:id="R97988630769b478b"/>
    <p:sldId xmlns:r="http://schemas.openxmlformats.org/officeDocument/2006/relationships" id="257" r:id="R74461e0d31544117"/>
    <p:sldId xmlns:r="http://schemas.openxmlformats.org/officeDocument/2006/relationships" id="258" r:id="Rb49b0ce93b384ab1"/>
    <p:sldId xmlns:r="http://schemas.openxmlformats.org/officeDocument/2006/relationships" id="259" r:id="R38922d46e09f415f"/>
    <p:sldId xmlns:r="http://schemas.openxmlformats.org/officeDocument/2006/relationships" id="260" r:id="R657b30c59dc34b2e"/>
    <p:sldId xmlns:r="http://schemas.openxmlformats.org/officeDocument/2006/relationships" id="261" r:id="Reb4cc80bb8414c49"/>
    <p:sldId xmlns:r="http://schemas.openxmlformats.org/officeDocument/2006/relationships" id="262" r:id="R93935a0ef3a140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48f244c5074fa0" /><Relationship Type="http://schemas.openxmlformats.org/officeDocument/2006/relationships/slide" Target="/ppt/slides/slide1.xml" Id="R97988630769b478b" /><Relationship Type="http://schemas.openxmlformats.org/officeDocument/2006/relationships/slide" Target="/ppt/slides/slide2.xml" Id="R74461e0d31544117" /><Relationship Type="http://schemas.openxmlformats.org/officeDocument/2006/relationships/slide" Target="/ppt/slides/slide3.xml" Id="Rb49b0ce93b384ab1" /><Relationship Type="http://schemas.openxmlformats.org/officeDocument/2006/relationships/slide" Target="/ppt/slides/slide4.xml" Id="R38922d46e09f415f" /><Relationship Type="http://schemas.openxmlformats.org/officeDocument/2006/relationships/slide" Target="/ppt/slides/slide5.xml" Id="R657b30c59dc34b2e" /><Relationship Type="http://schemas.openxmlformats.org/officeDocument/2006/relationships/slide" Target="/ppt/slides/slide6.xml" Id="Reb4cc80bb8414c49" /><Relationship Type="http://schemas.openxmlformats.org/officeDocument/2006/relationships/slide" Target="/ppt/slides/slide7.xml" Id="R93935a0ef3a140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e6ae927dd34c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1fe875d0e4e41" /><Relationship Type="http://schemas.openxmlformats.org/officeDocument/2006/relationships/theme" Target="/ppt/slideMasters/theme/theme1.xml" Id="Re4cb193216c644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b1fe875d0e4e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4526bb1d554b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c76ffd34e47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6fdf6c36d42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0c77afa1141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c3c55d28642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d8c14842b44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d06bec90a946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MIKALSEN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MIKALSEN REVISJON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810 147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−287 192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−223 991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−157 491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649 897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PTARMIGAN AS  –  91,7 %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 ARILD MIKALSEN  –  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Stakkevollvegen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9010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835 011 232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MIKALSEN REVISJON AS</a:t>
            </a:r>
          </a:p>
        </p:txBody>
      </p:sp>
    </p:spTree>
  </p:cSld>
  <p:clrMapOvr>
    <a:masterClrMapping xmlns:a="http://schemas.openxmlformats.org/drawingml/2006/main"/>
  </p:clrMapOvr>
</p:sld>
</file>