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074415b7341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3d368bcb74d57"/>
  </p:sldMasterIdLst>
  <p:sldIdLst>
    <p:sldId xmlns:r="http://schemas.openxmlformats.org/officeDocument/2006/relationships" id="256" r:id="Rf1dbdfee55784397"/>
    <p:sldId xmlns:r="http://schemas.openxmlformats.org/officeDocument/2006/relationships" id="257" r:id="R46673b97a087485e"/>
    <p:sldId xmlns:r="http://schemas.openxmlformats.org/officeDocument/2006/relationships" id="258" r:id="Re53851f9e1cf4cbb"/>
    <p:sldId xmlns:r="http://schemas.openxmlformats.org/officeDocument/2006/relationships" id="259" r:id="Rd67f8fe2a29149f5"/>
    <p:sldId xmlns:r="http://schemas.openxmlformats.org/officeDocument/2006/relationships" id="260" r:id="R2891686886604adf"/>
    <p:sldId xmlns:r="http://schemas.openxmlformats.org/officeDocument/2006/relationships" id="261" r:id="R7fa4f31bc7c443ad"/>
    <p:sldId xmlns:r="http://schemas.openxmlformats.org/officeDocument/2006/relationships" id="262" r:id="R80570b7c87a4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3d368bcb74d57" /><Relationship Type="http://schemas.openxmlformats.org/officeDocument/2006/relationships/slide" Target="/ppt/slides/slide1.xml" Id="Rf1dbdfee55784397" /><Relationship Type="http://schemas.openxmlformats.org/officeDocument/2006/relationships/slide" Target="/ppt/slides/slide2.xml" Id="R46673b97a087485e" /><Relationship Type="http://schemas.openxmlformats.org/officeDocument/2006/relationships/slide" Target="/ppt/slides/slide3.xml" Id="Re53851f9e1cf4cbb" /><Relationship Type="http://schemas.openxmlformats.org/officeDocument/2006/relationships/slide" Target="/ppt/slides/slide4.xml" Id="Rd67f8fe2a29149f5" /><Relationship Type="http://schemas.openxmlformats.org/officeDocument/2006/relationships/slide" Target="/ppt/slides/slide5.xml" Id="R2891686886604adf" /><Relationship Type="http://schemas.openxmlformats.org/officeDocument/2006/relationships/slide" Target="/ppt/slides/slide6.xml" Id="R7fa4f31bc7c443ad" /><Relationship Type="http://schemas.openxmlformats.org/officeDocument/2006/relationships/slide" Target="/ppt/slides/slide7.xml" Id="R80570b7c87a4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b790fbad0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f0202a3434885" /><Relationship Type="http://schemas.openxmlformats.org/officeDocument/2006/relationships/theme" Target="/ppt/slideMasters/theme/theme1.xml" Id="R62b82db7f03a4c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8f0202a34348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bcffbc47b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47e85748b41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44ac6a4f2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020401ef8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bcb45389b45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6d1a1ef5b44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66f91b3db45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6 358 570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6 389 414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MAGNUS BORGE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Borge, Skjellveien 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835 444 392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