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df003071c1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d7c06e9be44ba6"/>
  </p:sldMasterIdLst>
  <p:sldIdLst>
    <p:sldId xmlns:r="http://schemas.openxmlformats.org/officeDocument/2006/relationships" id="256" r:id="Rd27f06b6d1bb4eb0"/>
    <p:sldId xmlns:r="http://schemas.openxmlformats.org/officeDocument/2006/relationships" id="257" r:id="R0a122228eeec4b1c"/>
    <p:sldId xmlns:r="http://schemas.openxmlformats.org/officeDocument/2006/relationships" id="258" r:id="R84dd0b650c294a7e"/>
    <p:sldId xmlns:r="http://schemas.openxmlformats.org/officeDocument/2006/relationships" id="259" r:id="Ra2f6da4586fb4d40"/>
    <p:sldId xmlns:r="http://schemas.openxmlformats.org/officeDocument/2006/relationships" id="260" r:id="R722b2cd871f34449"/>
    <p:sldId xmlns:r="http://schemas.openxmlformats.org/officeDocument/2006/relationships" id="261" r:id="R9ab4c3ced50944c9"/>
    <p:sldId xmlns:r="http://schemas.openxmlformats.org/officeDocument/2006/relationships" id="262" r:id="R059d325d7fc347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7c06e9be44ba6" /><Relationship Type="http://schemas.openxmlformats.org/officeDocument/2006/relationships/slide" Target="/ppt/slides/slide1.xml" Id="Rd27f06b6d1bb4eb0" /><Relationship Type="http://schemas.openxmlformats.org/officeDocument/2006/relationships/slide" Target="/ppt/slides/slide2.xml" Id="R0a122228eeec4b1c" /><Relationship Type="http://schemas.openxmlformats.org/officeDocument/2006/relationships/slide" Target="/ppt/slides/slide3.xml" Id="R84dd0b650c294a7e" /><Relationship Type="http://schemas.openxmlformats.org/officeDocument/2006/relationships/slide" Target="/ppt/slides/slide4.xml" Id="Ra2f6da4586fb4d40" /><Relationship Type="http://schemas.openxmlformats.org/officeDocument/2006/relationships/slide" Target="/ppt/slides/slide5.xml" Id="R722b2cd871f34449" /><Relationship Type="http://schemas.openxmlformats.org/officeDocument/2006/relationships/slide" Target="/ppt/slides/slide6.xml" Id="R9ab4c3ced50944c9" /><Relationship Type="http://schemas.openxmlformats.org/officeDocument/2006/relationships/slide" Target="/ppt/slides/slide7.xml" Id="R059d325d7fc347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da5deaefc45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91a8c33304f34" /><Relationship Type="http://schemas.openxmlformats.org/officeDocument/2006/relationships/theme" Target="/ppt/slideMasters/theme/theme1.xml" Id="R47f89718dc5b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791a8c33304f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d5b7fa6984e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5e6dbd5ff4f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46b426d284f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6447ce1f8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6b0bc247a4d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edd3e3a4743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fc9d7643048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869 852 000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890 826 000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2 599 165 000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