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6ac3bbd9c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a9f686b4942df"/>
  </p:sldMasterIdLst>
  <p:sldIdLst>
    <p:sldId xmlns:r="http://schemas.openxmlformats.org/officeDocument/2006/relationships" id="256" r:id="Ra1407453e1be447a"/>
    <p:sldId xmlns:r="http://schemas.openxmlformats.org/officeDocument/2006/relationships" id="257" r:id="Rbcc06009f4004307"/>
    <p:sldId xmlns:r="http://schemas.openxmlformats.org/officeDocument/2006/relationships" id="258" r:id="R0869f01de9ac4d33"/>
    <p:sldId xmlns:r="http://schemas.openxmlformats.org/officeDocument/2006/relationships" id="259" r:id="Rf7bcfe495ffc457f"/>
    <p:sldId xmlns:r="http://schemas.openxmlformats.org/officeDocument/2006/relationships" id="260" r:id="R0d7c16ce8b4748c0"/>
    <p:sldId xmlns:r="http://schemas.openxmlformats.org/officeDocument/2006/relationships" id="261" r:id="Ra78bfaed0204461b"/>
    <p:sldId xmlns:r="http://schemas.openxmlformats.org/officeDocument/2006/relationships" id="262" r:id="R4d1eca6701f3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a9f686b4942df" /><Relationship Type="http://schemas.openxmlformats.org/officeDocument/2006/relationships/slide" Target="/ppt/slides/slide1.xml" Id="Ra1407453e1be447a" /><Relationship Type="http://schemas.openxmlformats.org/officeDocument/2006/relationships/slide" Target="/ppt/slides/slide2.xml" Id="Rbcc06009f4004307" /><Relationship Type="http://schemas.openxmlformats.org/officeDocument/2006/relationships/slide" Target="/ppt/slides/slide3.xml" Id="R0869f01de9ac4d33" /><Relationship Type="http://schemas.openxmlformats.org/officeDocument/2006/relationships/slide" Target="/ppt/slides/slide4.xml" Id="Rf7bcfe495ffc457f" /><Relationship Type="http://schemas.openxmlformats.org/officeDocument/2006/relationships/slide" Target="/ppt/slides/slide5.xml" Id="R0d7c16ce8b4748c0" /><Relationship Type="http://schemas.openxmlformats.org/officeDocument/2006/relationships/slide" Target="/ppt/slides/slide6.xml" Id="Ra78bfaed0204461b" /><Relationship Type="http://schemas.openxmlformats.org/officeDocument/2006/relationships/slide" Target="/ppt/slides/slide7.xml" Id="R4d1eca6701f3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8479c20a9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008109334eb2" /><Relationship Type="http://schemas.openxmlformats.org/officeDocument/2006/relationships/theme" Target="/ppt/slideMasters/theme/theme1.xml" Id="Rdbefea393234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600810933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df816a64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53107f7b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4eea2c8a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9224a6a9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48c363a7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fb4275a4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d4c87be1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APARTNER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835 641 252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