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4e96c22ff74c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3dc21175bd4b92"/>
  </p:sldMasterIdLst>
  <p:sldIdLst>
    <p:sldId xmlns:r="http://schemas.openxmlformats.org/officeDocument/2006/relationships" id="256" r:id="Rc28d2f2c8d2d4946"/>
    <p:sldId xmlns:r="http://schemas.openxmlformats.org/officeDocument/2006/relationships" id="257" r:id="R9e96d4dc8bfe40fc"/>
    <p:sldId xmlns:r="http://schemas.openxmlformats.org/officeDocument/2006/relationships" id="258" r:id="R3bd5a96d2bea4924"/>
    <p:sldId xmlns:r="http://schemas.openxmlformats.org/officeDocument/2006/relationships" id="259" r:id="R8713654bd95a4ad5"/>
    <p:sldId xmlns:r="http://schemas.openxmlformats.org/officeDocument/2006/relationships" id="260" r:id="R978566da712f4e9b"/>
    <p:sldId xmlns:r="http://schemas.openxmlformats.org/officeDocument/2006/relationships" id="261" r:id="Rc2d88d00be6b4562"/>
    <p:sldId xmlns:r="http://schemas.openxmlformats.org/officeDocument/2006/relationships" id="262" r:id="R1dfc95ebcf7e42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3dc21175bd4b92" /><Relationship Type="http://schemas.openxmlformats.org/officeDocument/2006/relationships/slide" Target="/ppt/slides/slide1.xml" Id="Rc28d2f2c8d2d4946" /><Relationship Type="http://schemas.openxmlformats.org/officeDocument/2006/relationships/slide" Target="/ppt/slides/slide2.xml" Id="R9e96d4dc8bfe40fc" /><Relationship Type="http://schemas.openxmlformats.org/officeDocument/2006/relationships/slide" Target="/ppt/slides/slide3.xml" Id="R3bd5a96d2bea4924" /><Relationship Type="http://schemas.openxmlformats.org/officeDocument/2006/relationships/slide" Target="/ppt/slides/slide4.xml" Id="R8713654bd95a4ad5" /><Relationship Type="http://schemas.openxmlformats.org/officeDocument/2006/relationships/slide" Target="/ppt/slides/slide5.xml" Id="R978566da712f4e9b" /><Relationship Type="http://schemas.openxmlformats.org/officeDocument/2006/relationships/slide" Target="/ppt/slides/slide6.xml" Id="Rc2d88d00be6b4562" /><Relationship Type="http://schemas.openxmlformats.org/officeDocument/2006/relationships/slide" Target="/ppt/slides/slide7.xml" Id="R1dfc95ebcf7e42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449d3b676248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80932e6d3449d" /><Relationship Type="http://schemas.openxmlformats.org/officeDocument/2006/relationships/theme" Target="/ppt/slideMasters/theme/theme1.xml" Id="Rfad6ebf221294b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580932e6d344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94e9d50fb41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08aeade3345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e911a07ba4a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e113d77a540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c44ad085544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e83b947da43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41833d3044c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RUNE TEIG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TEIG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TEIG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TEIG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TEIG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TEIG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1 867 891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117 937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237 420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15 421 593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19 811 331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TEIG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NEDBU TEIG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NEDBU TEIG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JOSTEIN TEIG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TEIG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Sagvn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1814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88 79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835 873 242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TEIG AS</a:t>
            </a:r>
          </a:p>
        </p:txBody>
      </p:sp>
    </p:spTree>
  </p:cSld>
  <p:clrMapOvr>
    <a:masterClrMapping xmlns:a="http://schemas.openxmlformats.org/drawingml/2006/main"/>
  </p:clrMapOvr>
</p:sld>
</file>