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45f1e13a0541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976c89a674665"/>
  </p:sldMasterIdLst>
  <p:sldIdLst>
    <p:sldId xmlns:r="http://schemas.openxmlformats.org/officeDocument/2006/relationships" id="256" r:id="Redf30c37e06a45a4"/>
    <p:sldId xmlns:r="http://schemas.openxmlformats.org/officeDocument/2006/relationships" id="257" r:id="R1b1b987e06834dae"/>
    <p:sldId xmlns:r="http://schemas.openxmlformats.org/officeDocument/2006/relationships" id="258" r:id="R6f59d3cbdf284b8b"/>
    <p:sldId xmlns:r="http://schemas.openxmlformats.org/officeDocument/2006/relationships" id="259" r:id="Ra3763045a25d4a59"/>
    <p:sldId xmlns:r="http://schemas.openxmlformats.org/officeDocument/2006/relationships" id="260" r:id="R146c87bebf9d46aa"/>
    <p:sldId xmlns:r="http://schemas.openxmlformats.org/officeDocument/2006/relationships" id="261" r:id="Rbfd96675a5fe473d"/>
    <p:sldId xmlns:r="http://schemas.openxmlformats.org/officeDocument/2006/relationships" id="262" r:id="R7043ed2aa6ff47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976c89a674665" /><Relationship Type="http://schemas.openxmlformats.org/officeDocument/2006/relationships/slide" Target="/ppt/slides/slide1.xml" Id="Redf30c37e06a45a4" /><Relationship Type="http://schemas.openxmlformats.org/officeDocument/2006/relationships/slide" Target="/ppt/slides/slide2.xml" Id="R1b1b987e06834dae" /><Relationship Type="http://schemas.openxmlformats.org/officeDocument/2006/relationships/slide" Target="/ppt/slides/slide3.xml" Id="R6f59d3cbdf284b8b" /><Relationship Type="http://schemas.openxmlformats.org/officeDocument/2006/relationships/slide" Target="/ppt/slides/slide4.xml" Id="Ra3763045a25d4a59" /><Relationship Type="http://schemas.openxmlformats.org/officeDocument/2006/relationships/slide" Target="/ppt/slides/slide5.xml" Id="R146c87bebf9d46aa" /><Relationship Type="http://schemas.openxmlformats.org/officeDocument/2006/relationships/slide" Target="/ppt/slides/slide6.xml" Id="Rbfd96675a5fe473d" /><Relationship Type="http://schemas.openxmlformats.org/officeDocument/2006/relationships/slide" Target="/ppt/slides/slide7.xml" Id="R7043ed2aa6ff47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1285b8d2f40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e083f32bc4a53" /><Relationship Type="http://schemas.openxmlformats.org/officeDocument/2006/relationships/theme" Target="/ppt/slideMasters/theme/theme1.xml" Id="R920cbefac78747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6e083f32bc4a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d9bc19f1b4c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93b85e61d43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5d7f394094d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4644def8249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88dbe962f40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12c8f380743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297b5200749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TPH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TPH CONSULTING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THAO HONG THI PHAM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TPH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J Kogstads veg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835 905 802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TPH CONSULTING AS</a:t>
            </a:r>
          </a:p>
        </p:txBody>
      </p:sp>
    </p:spTree>
  </p:cSld>
  <p:clrMapOvr>
    <a:masterClrMapping xmlns:a="http://schemas.openxmlformats.org/drawingml/2006/main"/>
  </p:clrMapOvr>
</p:sld>
</file>