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ee7d8d98e64c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48a1ab350d4921"/>
  </p:sldMasterIdLst>
  <p:sldIdLst>
    <p:sldId xmlns:r="http://schemas.openxmlformats.org/officeDocument/2006/relationships" id="256" r:id="Rab44231887e7454c"/>
    <p:sldId xmlns:r="http://schemas.openxmlformats.org/officeDocument/2006/relationships" id="257" r:id="R023b9d20c48d41d0"/>
    <p:sldId xmlns:r="http://schemas.openxmlformats.org/officeDocument/2006/relationships" id="258" r:id="Rb387eb5fef854781"/>
    <p:sldId xmlns:r="http://schemas.openxmlformats.org/officeDocument/2006/relationships" id="259" r:id="R9246267d376f4652"/>
    <p:sldId xmlns:r="http://schemas.openxmlformats.org/officeDocument/2006/relationships" id="260" r:id="Re18d90932b4a4a5e"/>
    <p:sldId xmlns:r="http://schemas.openxmlformats.org/officeDocument/2006/relationships" id="261" r:id="R1d4fb3c949da4157"/>
    <p:sldId xmlns:r="http://schemas.openxmlformats.org/officeDocument/2006/relationships" id="262" r:id="Rea54ab91e1a046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48a1ab350d4921" /><Relationship Type="http://schemas.openxmlformats.org/officeDocument/2006/relationships/slide" Target="/ppt/slides/slide1.xml" Id="Rab44231887e7454c" /><Relationship Type="http://schemas.openxmlformats.org/officeDocument/2006/relationships/slide" Target="/ppt/slides/slide2.xml" Id="R023b9d20c48d41d0" /><Relationship Type="http://schemas.openxmlformats.org/officeDocument/2006/relationships/slide" Target="/ppt/slides/slide3.xml" Id="Rb387eb5fef854781" /><Relationship Type="http://schemas.openxmlformats.org/officeDocument/2006/relationships/slide" Target="/ppt/slides/slide4.xml" Id="R9246267d376f4652" /><Relationship Type="http://schemas.openxmlformats.org/officeDocument/2006/relationships/slide" Target="/ppt/slides/slide5.xml" Id="Re18d90932b4a4a5e" /><Relationship Type="http://schemas.openxmlformats.org/officeDocument/2006/relationships/slide" Target="/ppt/slides/slide6.xml" Id="R1d4fb3c949da4157" /><Relationship Type="http://schemas.openxmlformats.org/officeDocument/2006/relationships/slide" Target="/ppt/slides/slide7.xml" Id="Rea54ab91e1a046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196ddbb04b45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2826bce4e448e" /><Relationship Type="http://schemas.openxmlformats.org/officeDocument/2006/relationships/theme" Target="/ppt/slideMasters/theme/theme1.xml" Id="R2711a435d56549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d2826bce4e44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9072dad5c4b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fdd3bfc514d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48189d6e643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83dc05be04e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4ac1efdb245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e5455efa64f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b235a880040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 REGNSKAP AS ble etablert [år] og holder til i Lakselv.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257 800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245 091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MC.E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9700 Lakselv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835 998 282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 REGNSKAP AS</a:t>
            </a:r>
          </a:p>
        </p:txBody>
      </p:sp>
    </p:spTree>
  </p:cSld>
  <p:clrMapOvr>
    <a:masterClrMapping xmlns:a="http://schemas.openxmlformats.org/drawingml/2006/main"/>
  </p:clrMapOvr>
</p:sld>
</file>