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da40eb374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8aa61c6ac64ef7"/>
  </p:sldMasterIdLst>
  <p:sldIdLst>
    <p:sldId xmlns:r="http://schemas.openxmlformats.org/officeDocument/2006/relationships" id="256" r:id="R65e17b1bf4124dfe"/>
    <p:sldId xmlns:r="http://schemas.openxmlformats.org/officeDocument/2006/relationships" id="257" r:id="R9c237da63f204056"/>
    <p:sldId xmlns:r="http://schemas.openxmlformats.org/officeDocument/2006/relationships" id="258" r:id="R4385582accd34990"/>
    <p:sldId xmlns:r="http://schemas.openxmlformats.org/officeDocument/2006/relationships" id="259" r:id="Rc6c528cbf98247ba"/>
    <p:sldId xmlns:r="http://schemas.openxmlformats.org/officeDocument/2006/relationships" id="260" r:id="R1a9ea6806d1443b2"/>
    <p:sldId xmlns:r="http://schemas.openxmlformats.org/officeDocument/2006/relationships" id="261" r:id="R2b7208b5c0c4454f"/>
    <p:sldId xmlns:r="http://schemas.openxmlformats.org/officeDocument/2006/relationships" id="262" r:id="Re414441f6d3e40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aa61c6ac64ef7" /><Relationship Type="http://schemas.openxmlformats.org/officeDocument/2006/relationships/slide" Target="/ppt/slides/slide1.xml" Id="R65e17b1bf4124dfe" /><Relationship Type="http://schemas.openxmlformats.org/officeDocument/2006/relationships/slide" Target="/ppt/slides/slide2.xml" Id="R9c237da63f204056" /><Relationship Type="http://schemas.openxmlformats.org/officeDocument/2006/relationships/slide" Target="/ppt/slides/slide3.xml" Id="R4385582accd34990" /><Relationship Type="http://schemas.openxmlformats.org/officeDocument/2006/relationships/slide" Target="/ppt/slides/slide4.xml" Id="Rc6c528cbf98247ba" /><Relationship Type="http://schemas.openxmlformats.org/officeDocument/2006/relationships/slide" Target="/ppt/slides/slide5.xml" Id="R1a9ea6806d1443b2" /><Relationship Type="http://schemas.openxmlformats.org/officeDocument/2006/relationships/slide" Target="/ppt/slides/slide6.xml" Id="R2b7208b5c0c4454f" /><Relationship Type="http://schemas.openxmlformats.org/officeDocument/2006/relationships/slide" Target="/ppt/slides/slide7.xml" Id="Re414441f6d3e40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fee3cfc7ea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f0a1830554535" /><Relationship Type="http://schemas.openxmlformats.org/officeDocument/2006/relationships/theme" Target="/ppt/slideMasters/theme/theme1.xml" Id="R28f607e31d8a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f0a18305545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eead4ef99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91163a4c9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1300b8ba7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3d6b61076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ff4f9917b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e1b4b5ee1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28030268045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MYTON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989 486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1 009 486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hakon.bo@gmail.com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836 184 262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MYTON INVEST AS</a:t>
            </a:r>
          </a:p>
        </p:txBody>
      </p:sp>
    </p:spTree>
  </p:cSld>
  <p:clrMapOvr>
    <a:masterClrMapping xmlns:a="http://schemas.openxmlformats.org/drawingml/2006/main"/>
  </p:clrMapOvr>
</p:sld>
</file>