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d1788e9ad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8baa8872d45e6"/>
  </p:sldMasterIdLst>
  <p:sldIdLst>
    <p:sldId xmlns:r="http://schemas.openxmlformats.org/officeDocument/2006/relationships" id="256" r:id="R85baf035757e478a"/>
    <p:sldId xmlns:r="http://schemas.openxmlformats.org/officeDocument/2006/relationships" id="257" r:id="R31470c21fee14b10"/>
    <p:sldId xmlns:r="http://schemas.openxmlformats.org/officeDocument/2006/relationships" id="258" r:id="Rac66963977e04d5d"/>
    <p:sldId xmlns:r="http://schemas.openxmlformats.org/officeDocument/2006/relationships" id="259" r:id="Rce3fc83f6fab4f33"/>
    <p:sldId xmlns:r="http://schemas.openxmlformats.org/officeDocument/2006/relationships" id="260" r:id="Rcfa2087e44804327"/>
    <p:sldId xmlns:r="http://schemas.openxmlformats.org/officeDocument/2006/relationships" id="261" r:id="Ra2cacbc6386940ea"/>
    <p:sldId xmlns:r="http://schemas.openxmlformats.org/officeDocument/2006/relationships" id="262" r:id="R79305b97cefc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8baa8872d45e6" /><Relationship Type="http://schemas.openxmlformats.org/officeDocument/2006/relationships/slide" Target="/ppt/slides/slide1.xml" Id="R85baf035757e478a" /><Relationship Type="http://schemas.openxmlformats.org/officeDocument/2006/relationships/slide" Target="/ppt/slides/slide2.xml" Id="R31470c21fee14b10" /><Relationship Type="http://schemas.openxmlformats.org/officeDocument/2006/relationships/slide" Target="/ppt/slides/slide3.xml" Id="Rac66963977e04d5d" /><Relationship Type="http://schemas.openxmlformats.org/officeDocument/2006/relationships/slide" Target="/ppt/slides/slide4.xml" Id="Rce3fc83f6fab4f33" /><Relationship Type="http://schemas.openxmlformats.org/officeDocument/2006/relationships/slide" Target="/ppt/slides/slide5.xml" Id="Rcfa2087e44804327" /><Relationship Type="http://schemas.openxmlformats.org/officeDocument/2006/relationships/slide" Target="/ppt/slides/slide6.xml" Id="Ra2cacbc6386940ea" /><Relationship Type="http://schemas.openxmlformats.org/officeDocument/2006/relationships/slide" Target="/ppt/slides/slide7.xml" Id="R79305b97cefc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d8962b0d1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99ca8efb4ed6" /><Relationship Type="http://schemas.openxmlformats.org/officeDocument/2006/relationships/theme" Target="/ppt/slideMasters/theme/theme1.xml" Id="R0639a92c8eb8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399ca8efb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70da5e40f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bd91c7832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15327682a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2f7c69063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1b62f5f15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9f7149ee8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88010d54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KOLLE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236 176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HENRIK KOLLE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Kongsskogen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836 664 752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