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aa3d56284b4c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114ea36424486"/>
  </p:sldMasterIdLst>
  <p:sldIdLst>
    <p:sldId xmlns:r="http://schemas.openxmlformats.org/officeDocument/2006/relationships" id="256" r:id="R275552f30ecd4b85"/>
    <p:sldId xmlns:r="http://schemas.openxmlformats.org/officeDocument/2006/relationships" id="257" r:id="Red840d3cfd784b4c"/>
    <p:sldId xmlns:r="http://schemas.openxmlformats.org/officeDocument/2006/relationships" id="258" r:id="R9dd5560673514662"/>
    <p:sldId xmlns:r="http://schemas.openxmlformats.org/officeDocument/2006/relationships" id="259" r:id="Re3e6699f43b84508"/>
    <p:sldId xmlns:r="http://schemas.openxmlformats.org/officeDocument/2006/relationships" id="260" r:id="Rc4bed4f1c9544837"/>
    <p:sldId xmlns:r="http://schemas.openxmlformats.org/officeDocument/2006/relationships" id="261" r:id="Re897f95ccc484dde"/>
    <p:sldId xmlns:r="http://schemas.openxmlformats.org/officeDocument/2006/relationships" id="262" r:id="R5aacd3ca02ad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114ea36424486" /><Relationship Type="http://schemas.openxmlformats.org/officeDocument/2006/relationships/slide" Target="/ppt/slides/slide1.xml" Id="R275552f30ecd4b85" /><Relationship Type="http://schemas.openxmlformats.org/officeDocument/2006/relationships/slide" Target="/ppt/slides/slide2.xml" Id="Red840d3cfd784b4c" /><Relationship Type="http://schemas.openxmlformats.org/officeDocument/2006/relationships/slide" Target="/ppt/slides/slide3.xml" Id="R9dd5560673514662" /><Relationship Type="http://schemas.openxmlformats.org/officeDocument/2006/relationships/slide" Target="/ppt/slides/slide4.xml" Id="Re3e6699f43b84508" /><Relationship Type="http://schemas.openxmlformats.org/officeDocument/2006/relationships/slide" Target="/ppt/slides/slide5.xml" Id="Rc4bed4f1c9544837" /><Relationship Type="http://schemas.openxmlformats.org/officeDocument/2006/relationships/slide" Target="/ppt/slides/slide6.xml" Id="Re897f95ccc484dde" /><Relationship Type="http://schemas.openxmlformats.org/officeDocument/2006/relationships/slide" Target="/ppt/slides/slide7.xml" Id="R5aacd3ca02ad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f0ab9cdb4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3e104eb65463c" /><Relationship Type="http://schemas.openxmlformats.org/officeDocument/2006/relationships/theme" Target="/ppt/slideMasters/theme/theme1.xml" Id="R479a1696f4754f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3e104eb65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e27ae6bd746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400bd864845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9583667f5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bb631e1f747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1ad3e57d5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8062e5a40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89c9bb9e44e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FLATEN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 EIENDOM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478 604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3 913 025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53431544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836 853 342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EIENDOM AS</a:t>
            </a:r>
          </a:p>
        </p:txBody>
      </p:sp>
    </p:spTree>
  </p:cSld>
  <p:clrMapOvr>
    <a:masterClrMapping xmlns:a="http://schemas.openxmlformats.org/drawingml/2006/main"/>
  </p:clrMapOvr>
</p:sld>
</file>