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007451e07e4f9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6076327ab1e4518"/>
  </p:sldMasterIdLst>
  <p:sldIdLst>
    <p:sldId xmlns:r="http://schemas.openxmlformats.org/officeDocument/2006/relationships" id="256" r:id="Rd018233b4f27449e"/>
    <p:sldId xmlns:r="http://schemas.openxmlformats.org/officeDocument/2006/relationships" id="257" r:id="R329d15ab8861434b"/>
    <p:sldId xmlns:r="http://schemas.openxmlformats.org/officeDocument/2006/relationships" id="258" r:id="R4a0d06b3ac9045e2"/>
    <p:sldId xmlns:r="http://schemas.openxmlformats.org/officeDocument/2006/relationships" id="259" r:id="R673f466fb4724ab0"/>
    <p:sldId xmlns:r="http://schemas.openxmlformats.org/officeDocument/2006/relationships" id="260" r:id="R8e181a8c91cd4b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076327ab1e4518" /><Relationship Type="http://schemas.openxmlformats.org/officeDocument/2006/relationships/slide" Target="/ppt/slides/slide1.xml" Id="Rd018233b4f27449e" /><Relationship Type="http://schemas.openxmlformats.org/officeDocument/2006/relationships/slide" Target="/ppt/slides/slide2.xml" Id="R329d15ab8861434b" /><Relationship Type="http://schemas.openxmlformats.org/officeDocument/2006/relationships/slide" Target="/ppt/slides/slide3.xml" Id="R4a0d06b3ac9045e2" /><Relationship Type="http://schemas.openxmlformats.org/officeDocument/2006/relationships/slide" Target="/ppt/slides/slide4.xml" Id="R673f466fb4724ab0" /><Relationship Type="http://schemas.openxmlformats.org/officeDocument/2006/relationships/slide" Target="/ppt/slides/slide5.xml" Id="R8e181a8c91cd4b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3bcb32b57b4e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9039c4b2b647d7" /><Relationship Type="http://schemas.openxmlformats.org/officeDocument/2006/relationships/theme" Target="/ppt/slideMasters/theme/theme1.xml" Id="R620d5700f41649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9039c4b2b647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57262e27a4c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046a26c040426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a5b32db1a4d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878f4279514e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112084595e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PKF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PKF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Sandakerveien 114A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837 084 962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PKF NORGE AS</a:t>
            </a:r>
          </a:p>
        </p:txBody>
      </p:sp>
    </p:spTree>
  </p:cSld>
  <p:clrMapOvr>
    <a:masterClrMapping xmlns:a="http://schemas.openxmlformats.org/drawingml/2006/main"/>
  </p:clrMapOvr>
</p:sld>
</file>