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cfc9c18d6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52e5360a94b46"/>
  </p:sldMasterIdLst>
  <p:sldIdLst>
    <p:sldId xmlns:r="http://schemas.openxmlformats.org/officeDocument/2006/relationships" id="256" r:id="R8a0755221885446f"/>
    <p:sldId xmlns:r="http://schemas.openxmlformats.org/officeDocument/2006/relationships" id="257" r:id="R24c4430da4c0441e"/>
    <p:sldId xmlns:r="http://schemas.openxmlformats.org/officeDocument/2006/relationships" id="258" r:id="R0cccbf2c61984588"/>
    <p:sldId xmlns:r="http://schemas.openxmlformats.org/officeDocument/2006/relationships" id="259" r:id="Rf02017af2b9f4dfd"/>
    <p:sldId xmlns:r="http://schemas.openxmlformats.org/officeDocument/2006/relationships" id="260" r:id="Ref2ed0a50a974766"/>
    <p:sldId xmlns:r="http://schemas.openxmlformats.org/officeDocument/2006/relationships" id="261" r:id="R6720301210724bff"/>
    <p:sldId xmlns:r="http://schemas.openxmlformats.org/officeDocument/2006/relationships" id="262" r:id="Rfb4fcaad2c21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52e5360a94b46" /><Relationship Type="http://schemas.openxmlformats.org/officeDocument/2006/relationships/slide" Target="/ppt/slides/slide1.xml" Id="R8a0755221885446f" /><Relationship Type="http://schemas.openxmlformats.org/officeDocument/2006/relationships/slide" Target="/ppt/slides/slide2.xml" Id="R24c4430da4c0441e" /><Relationship Type="http://schemas.openxmlformats.org/officeDocument/2006/relationships/slide" Target="/ppt/slides/slide3.xml" Id="R0cccbf2c61984588" /><Relationship Type="http://schemas.openxmlformats.org/officeDocument/2006/relationships/slide" Target="/ppt/slides/slide4.xml" Id="Rf02017af2b9f4dfd" /><Relationship Type="http://schemas.openxmlformats.org/officeDocument/2006/relationships/slide" Target="/ppt/slides/slide5.xml" Id="Ref2ed0a50a974766" /><Relationship Type="http://schemas.openxmlformats.org/officeDocument/2006/relationships/slide" Target="/ppt/slides/slide6.xml" Id="R6720301210724bff" /><Relationship Type="http://schemas.openxmlformats.org/officeDocument/2006/relationships/slide" Target="/ppt/slides/slide7.xml" Id="Rfb4fcaad2c21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c9acbb113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9147771a4080" /><Relationship Type="http://schemas.openxmlformats.org/officeDocument/2006/relationships/theme" Target="/ppt/slideMasters/theme/theme1.xml" Id="Rb0b5e3971b24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69147771a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02b4e110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b58e47c9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a39973de5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50cff900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2cb34cd6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206a7d717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4771d96b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REKNESKAP AS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5 485 393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3 232 697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ASGEIR IDAR THORSETH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BRINGSVOR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Prestegardsvegen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26 312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837 341 922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REKNESKAP AS</a:t>
            </a:r>
          </a:p>
        </p:txBody>
      </p:sp>
    </p:spTree>
  </p:cSld>
  <p:clrMapOvr>
    <a:masterClrMapping xmlns:a="http://schemas.openxmlformats.org/drawingml/2006/main"/>
  </p:clrMapOvr>
</p:sld>
</file>