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2f4ad2b3ed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ce6b0e72144ba"/>
  </p:sldMasterIdLst>
  <p:sldIdLst>
    <p:sldId xmlns:r="http://schemas.openxmlformats.org/officeDocument/2006/relationships" id="256" r:id="Rd3083f0aeb504b06"/>
    <p:sldId xmlns:r="http://schemas.openxmlformats.org/officeDocument/2006/relationships" id="257" r:id="R8912d7efcaf54458"/>
    <p:sldId xmlns:r="http://schemas.openxmlformats.org/officeDocument/2006/relationships" id="258" r:id="Rafa612da4e854737"/>
    <p:sldId xmlns:r="http://schemas.openxmlformats.org/officeDocument/2006/relationships" id="259" r:id="R984b088ab9674663"/>
    <p:sldId xmlns:r="http://schemas.openxmlformats.org/officeDocument/2006/relationships" id="260" r:id="R325fec8b0a0447aa"/>
    <p:sldId xmlns:r="http://schemas.openxmlformats.org/officeDocument/2006/relationships" id="261" r:id="R420e5bf23d13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ce6b0e72144ba" /><Relationship Type="http://schemas.openxmlformats.org/officeDocument/2006/relationships/slide" Target="/ppt/slides/slide1.xml" Id="Rd3083f0aeb504b06" /><Relationship Type="http://schemas.openxmlformats.org/officeDocument/2006/relationships/slide" Target="/ppt/slides/slide2.xml" Id="R8912d7efcaf54458" /><Relationship Type="http://schemas.openxmlformats.org/officeDocument/2006/relationships/slide" Target="/ppt/slides/slide3.xml" Id="Rafa612da4e854737" /><Relationship Type="http://schemas.openxmlformats.org/officeDocument/2006/relationships/slide" Target="/ppt/slides/slide4.xml" Id="R984b088ab9674663" /><Relationship Type="http://schemas.openxmlformats.org/officeDocument/2006/relationships/slide" Target="/ppt/slides/slide5.xml" Id="R325fec8b0a0447aa" /><Relationship Type="http://schemas.openxmlformats.org/officeDocument/2006/relationships/slide" Target="/ppt/slides/slide6.xml" Id="R420e5bf23d13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e0d5d562c4c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a12636f1241c8" /><Relationship Type="http://schemas.openxmlformats.org/officeDocument/2006/relationships/theme" Target="/ppt/slideMasters/theme/theme1.xml" Id="R346df834e0604c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a12636f12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ad7be5fc9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2f051252f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3429690e34a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3288ab223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99d685d91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e33a929e643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AKERSHUS  –  39,3 %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