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f97c82cd8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36241f640b4770"/>
  </p:sldMasterIdLst>
  <p:sldIdLst>
    <p:sldId xmlns:r="http://schemas.openxmlformats.org/officeDocument/2006/relationships" id="256" r:id="R8e9c84a23e374600"/>
    <p:sldId xmlns:r="http://schemas.openxmlformats.org/officeDocument/2006/relationships" id="257" r:id="R619b8a0a68574bf2"/>
    <p:sldId xmlns:r="http://schemas.openxmlformats.org/officeDocument/2006/relationships" id="258" r:id="R3c642ffb2b6647e5"/>
    <p:sldId xmlns:r="http://schemas.openxmlformats.org/officeDocument/2006/relationships" id="259" r:id="Rbd4f5763a5c24834"/>
    <p:sldId xmlns:r="http://schemas.openxmlformats.org/officeDocument/2006/relationships" id="260" r:id="R3cefb850dbb04b6e"/>
    <p:sldId xmlns:r="http://schemas.openxmlformats.org/officeDocument/2006/relationships" id="261" r:id="R2bc4981b252a45bf"/>
    <p:sldId xmlns:r="http://schemas.openxmlformats.org/officeDocument/2006/relationships" id="262" r:id="R9ff47069c4c0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6241f640b4770" /><Relationship Type="http://schemas.openxmlformats.org/officeDocument/2006/relationships/slide" Target="/ppt/slides/slide1.xml" Id="R8e9c84a23e374600" /><Relationship Type="http://schemas.openxmlformats.org/officeDocument/2006/relationships/slide" Target="/ppt/slides/slide2.xml" Id="R619b8a0a68574bf2" /><Relationship Type="http://schemas.openxmlformats.org/officeDocument/2006/relationships/slide" Target="/ppt/slides/slide3.xml" Id="R3c642ffb2b6647e5" /><Relationship Type="http://schemas.openxmlformats.org/officeDocument/2006/relationships/slide" Target="/ppt/slides/slide4.xml" Id="Rbd4f5763a5c24834" /><Relationship Type="http://schemas.openxmlformats.org/officeDocument/2006/relationships/slide" Target="/ppt/slides/slide5.xml" Id="R3cefb850dbb04b6e" /><Relationship Type="http://schemas.openxmlformats.org/officeDocument/2006/relationships/slide" Target="/ppt/slides/slide6.xml" Id="R2bc4981b252a45bf" /><Relationship Type="http://schemas.openxmlformats.org/officeDocument/2006/relationships/slide" Target="/ppt/slides/slide7.xml" Id="R9ff47069c4c0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ed8ffea04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ee08b77954afd" /><Relationship Type="http://schemas.openxmlformats.org/officeDocument/2006/relationships/theme" Target="/ppt/slideMasters/theme/theme1.xml" Id="R6e6be4c67b7d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5ee08b7795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3edda9276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2e5512dce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4f806f45b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acc3511df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ec944cec4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fa9a528d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3c4c0fe3b47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SPAREBANK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483 767 000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264 923 000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188 944 000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2 760 431 000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20 431 639 000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TYSNES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AOI HOLDING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HELGEVOLD HOLDING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77C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837 895 502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SPAREBANK</a:t>
            </a:r>
          </a:p>
        </p:txBody>
      </p:sp>
    </p:spTree>
  </p:cSld>
  <p:clrMapOvr>
    <a:masterClrMapping xmlns:a="http://schemas.openxmlformats.org/drawingml/2006/main"/>
  </p:clrMapOvr>
</p:sld>
</file>