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d4e8d3e90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7dc18bd6b4ba5"/>
  </p:sldMasterIdLst>
  <p:sldIdLst>
    <p:sldId xmlns:r="http://schemas.openxmlformats.org/officeDocument/2006/relationships" id="256" r:id="R12a812c03fcb40f5"/>
    <p:sldId xmlns:r="http://schemas.openxmlformats.org/officeDocument/2006/relationships" id="257" r:id="R4f493ab7dcf94021"/>
    <p:sldId xmlns:r="http://schemas.openxmlformats.org/officeDocument/2006/relationships" id="258" r:id="Rf427901ee2b6487f"/>
    <p:sldId xmlns:r="http://schemas.openxmlformats.org/officeDocument/2006/relationships" id="259" r:id="R7f1ac402086b46ac"/>
    <p:sldId xmlns:r="http://schemas.openxmlformats.org/officeDocument/2006/relationships" id="260" r:id="R7e2b8bca8e7149cc"/>
    <p:sldId xmlns:r="http://schemas.openxmlformats.org/officeDocument/2006/relationships" id="261" r:id="Rfa63bc0c91e6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7dc18bd6b4ba5" /><Relationship Type="http://schemas.openxmlformats.org/officeDocument/2006/relationships/slide" Target="/ppt/slides/slide1.xml" Id="R12a812c03fcb40f5" /><Relationship Type="http://schemas.openxmlformats.org/officeDocument/2006/relationships/slide" Target="/ppt/slides/slide2.xml" Id="R4f493ab7dcf94021" /><Relationship Type="http://schemas.openxmlformats.org/officeDocument/2006/relationships/slide" Target="/ppt/slides/slide3.xml" Id="Rf427901ee2b6487f" /><Relationship Type="http://schemas.openxmlformats.org/officeDocument/2006/relationships/slide" Target="/ppt/slides/slide4.xml" Id="R7f1ac402086b46ac" /><Relationship Type="http://schemas.openxmlformats.org/officeDocument/2006/relationships/slide" Target="/ppt/slides/slide5.xml" Id="R7e2b8bca8e7149cc" /><Relationship Type="http://schemas.openxmlformats.org/officeDocument/2006/relationships/slide" Target="/ppt/slides/slide6.xml" Id="Rfa63bc0c91e6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5bb64e20e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9160fc8884285" /><Relationship Type="http://schemas.openxmlformats.org/officeDocument/2006/relationships/theme" Target="/ppt/slideMasters/theme/theme1.xml" Id="R54c1f7fb14a3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9160fc888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f3fccc61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1eede64e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2c152335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7dc86f77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3c8c6137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00ef3736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SVERRE DAHLSTRØM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