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1d4fa9b2514f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3d6a5b26464480"/>
  </p:sldMasterIdLst>
  <p:sldIdLst>
    <p:sldId xmlns:r="http://schemas.openxmlformats.org/officeDocument/2006/relationships" id="256" r:id="R2b1dc66d80dc47a9"/>
    <p:sldId xmlns:r="http://schemas.openxmlformats.org/officeDocument/2006/relationships" id="257" r:id="Rb7b3b731c2434cf7"/>
    <p:sldId xmlns:r="http://schemas.openxmlformats.org/officeDocument/2006/relationships" id="258" r:id="Reacf6b6e6c404f51"/>
    <p:sldId xmlns:r="http://schemas.openxmlformats.org/officeDocument/2006/relationships" id="259" r:id="R2a19d7bf3e2b4397"/>
    <p:sldId xmlns:r="http://schemas.openxmlformats.org/officeDocument/2006/relationships" id="260" r:id="R24f153c9569849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d6a5b26464480" /><Relationship Type="http://schemas.openxmlformats.org/officeDocument/2006/relationships/slide" Target="/ppt/slides/slide1.xml" Id="R2b1dc66d80dc47a9" /><Relationship Type="http://schemas.openxmlformats.org/officeDocument/2006/relationships/slide" Target="/ppt/slides/slide2.xml" Id="Rb7b3b731c2434cf7" /><Relationship Type="http://schemas.openxmlformats.org/officeDocument/2006/relationships/slide" Target="/ppt/slides/slide3.xml" Id="Reacf6b6e6c404f51" /><Relationship Type="http://schemas.openxmlformats.org/officeDocument/2006/relationships/slide" Target="/ppt/slides/slide4.xml" Id="R2a19d7bf3e2b4397" /><Relationship Type="http://schemas.openxmlformats.org/officeDocument/2006/relationships/slide" Target="/ppt/slides/slide5.xml" Id="R24f153c9569849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9863a9b2d45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bf25daf46434d" /><Relationship Type="http://schemas.openxmlformats.org/officeDocument/2006/relationships/theme" Target="/ppt/slideMasters/theme/theme1.xml" Id="R724d3f2f54634c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3bf25daf4643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0087832d94b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9290161ff43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0c3395dd64a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08df0aae440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10d4cdad646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ØRSKOG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ØRSKOG SPAREBANK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Sjøholtvegen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27 35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post@orskogsparebank.no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www.orskogsparebank.no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837 900 212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ØRSKOG SPAREBANK</a:t>
            </a:r>
          </a:p>
        </p:txBody>
      </p:sp>
    </p:spTree>
  </p:cSld>
  <p:clrMapOvr>
    <a:masterClrMapping xmlns:a="http://schemas.openxmlformats.org/drawingml/2006/main"/>
  </p:clrMapOvr>
</p:sld>
</file>